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0" r:id="rId6"/>
    <p:sldId id="261" r:id="rId7"/>
    <p:sldId id="262" r:id="rId8"/>
    <p:sldId id="263" r:id="rId9"/>
    <p:sldId id="264"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65B8FC-3436-46C8-BBAF-D4372C734A2F}"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47562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5B8FC-3436-46C8-BBAF-D4372C734A2F}"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2242345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5B8FC-3436-46C8-BBAF-D4372C734A2F}"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52138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5B8FC-3436-46C8-BBAF-D4372C734A2F}"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297968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5B8FC-3436-46C8-BBAF-D4372C734A2F}"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35063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65B8FC-3436-46C8-BBAF-D4372C734A2F}"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206028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5B8FC-3436-46C8-BBAF-D4372C734A2F}" type="datetimeFigureOut">
              <a:rPr lang="en-US" smtClean="0"/>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366647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5B8FC-3436-46C8-BBAF-D4372C734A2F}" type="datetimeFigureOut">
              <a:rPr lang="en-US" smtClean="0"/>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242459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5B8FC-3436-46C8-BBAF-D4372C734A2F}" type="datetimeFigureOut">
              <a:rPr lang="en-US" smtClean="0"/>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298968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5B8FC-3436-46C8-BBAF-D4372C734A2F}"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2707281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5B8FC-3436-46C8-BBAF-D4372C734A2F}"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ABBB5-3CC3-4CAD-9470-5311C4B734FC}" type="slidenum">
              <a:rPr lang="en-US" smtClean="0"/>
              <a:t>‹#›</a:t>
            </a:fld>
            <a:endParaRPr lang="en-US"/>
          </a:p>
        </p:txBody>
      </p:sp>
    </p:spTree>
    <p:extLst>
      <p:ext uri="{BB962C8B-B14F-4D97-AF65-F5344CB8AC3E}">
        <p14:creationId xmlns:p14="http://schemas.microsoft.com/office/powerpoint/2010/main" val="280266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5B8FC-3436-46C8-BBAF-D4372C734A2F}" type="datetimeFigureOut">
              <a:rPr lang="en-US" smtClean="0"/>
              <a:t>4/5/2018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ABBB5-3CC3-4CAD-9470-5311C4B734FC}" type="slidenum">
              <a:rPr lang="en-US" smtClean="0"/>
              <a:t>‹#›</a:t>
            </a:fld>
            <a:endParaRPr lang="en-US"/>
          </a:p>
        </p:txBody>
      </p:sp>
    </p:spTree>
    <p:extLst>
      <p:ext uri="{BB962C8B-B14F-4D97-AF65-F5344CB8AC3E}">
        <p14:creationId xmlns:p14="http://schemas.microsoft.com/office/powerpoint/2010/main" val="1661219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a:t>
            </a:r>
            <a:r>
              <a:rPr lang="en-US" baseline="30000" dirty="0" smtClean="0"/>
              <a:t>th</a:t>
            </a:r>
            <a:r>
              <a:rPr lang="en-US" dirty="0" smtClean="0"/>
              <a:t> Quarter </a:t>
            </a:r>
            <a:endParaRPr lang="en-US" dirty="0"/>
          </a:p>
        </p:txBody>
      </p:sp>
      <p:sp>
        <p:nvSpPr>
          <p:cNvPr id="3" name="Subtitle 2"/>
          <p:cNvSpPr>
            <a:spLocks noGrp="1"/>
          </p:cNvSpPr>
          <p:nvPr>
            <p:ph type="subTitle" idx="1"/>
          </p:nvPr>
        </p:nvSpPr>
        <p:spPr/>
        <p:txBody>
          <a:bodyPr/>
          <a:lstStyle/>
          <a:p>
            <a:r>
              <a:rPr lang="en-US" dirty="0" smtClean="0"/>
              <a:t>Please write down in full the next slide in your journal. Teacher will check your journal before end of the class. </a:t>
            </a:r>
            <a:endParaRPr lang="en-US" dirty="0"/>
          </a:p>
        </p:txBody>
      </p:sp>
    </p:spTree>
    <p:extLst>
      <p:ext uri="{BB962C8B-B14F-4D97-AF65-F5344CB8AC3E}">
        <p14:creationId xmlns:p14="http://schemas.microsoft.com/office/powerpoint/2010/main" val="299527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Cuestionario</a:t>
            </a:r>
            <a:r>
              <a:rPr lang="en-US" dirty="0" smtClean="0"/>
              <a:t>: </a:t>
            </a:r>
            <a:r>
              <a:rPr lang="en-US" dirty="0"/>
              <a:t>“</a:t>
            </a:r>
            <a:r>
              <a:rPr lang="en-US" b="1" i="1" dirty="0"/>
              <a:t>El </a:t>
            </a:r>
            <a:r>
              <a:rPr lang="en-US" b="1" i="1" dirty="0" err="1"/>
              <a:t>Fantasma</a:t>
            </a:r>
            <a:r>
              <a:rPr lang="en-US" b="1" i="1" dirty="0"/>
              <a:t> de la </a:t>
            </a:r>
            <a:r>
              <a:rPr lang="en-US" b="1" i="1" dirty="0" err="1"/>
              <a:t>Escuela</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 – </a:t>
            </a:r>
            <a:r>
              <a:rPr lang="en-US" dirty="0"/>
              <a:t>¿</a:t>
            </a:r>
            <a:r>
              <a:rPr lang="en-US" dirty="0" err="1" smtClean="0"/>
              <a:t>Cuantos</a:t>
            </a:r>
            <a:r>
              <a:rPr lang="en-US" dirty="0" smtClean="0"/>
              <a:t> </a:t>
            </a:r>
            <a:r>
              <a:rPr lang="en-US" dirty="0" err="1" smtClean="0"/>
              <a:t>a</a:t>
            </a:r>
            <a:r>
              <a:rPr lang="en-US" dirty="0" err="1"/>
              <a:t>ñ</a:t>
            </a:r>
            <a:r>
              <a:rPr lang="en-US" dirty="0" err="1" smtClean="0"/>
              <a:t>os</a:t>
            </a:r>
            <a:r>
              <a:rPr lang="en-US" dirty="0" smtClean="0"/>
              <a:t> </a:t>
            </a:r>
            <a:r>
              <a:rPr lang="en-US" dirty="0" err="1" smtClean="0"/>
              <a:t>tiene</a:t>
            </a:r>
            <a:r>
              <a:rPr lang="en-US" dirty="0" smtClean="0"/>
              <a:t> Pablo?</a:t>
            </a:r>
          </a:p>
          <a:p>
            <a:pPr marL="0" indent="0">
              <a:buNone/>
            </a:pPr>
            <a:r>
              <a:rPr lang="en-US" dirty="0" smtClean="0"/>
              <a:t>2 – </a:t>
            </a:r>
            <a:r>
              <a:rPr lang="en-US" dirty="0"/>
              <a:t>¿</a:t>
            </a:r>
            <a:r>
              <a:rPr lang="en-US" dirty="0" smtClean="0"/>
              <a:t>A </a:t>
            </a:r>
            <a:r>
              <a:rPr lang="en-US" dirty="0" err="1" smtClean="0"/>
              <a:t>donde</a:t>
            </a:r>
            <a:r>
              <a:rPr lang="en-US" dirty="0" smtClean="0"/>
              <a:t> vive Pablo?</a:t>
            </a:r>
          </a:p>
          <a:p>
            <a:pPr marL="0" indent="0">
              <a:buNone/>
            </a:pPr>
            <a:r>
              <a:rPr lang="en-US" dirty="0" smtClean="0"/>
              <a:t>3 – </a:t>
            </a:r>
            <a:r>
              <a:rPr lang="en-US" dirty="0"/>
              <a:t>¿</a:t>
            </a:r>
            <a:r>
              <a:rPr lang="en-US" dirty="0" smtClean="0"/>
              <a:t>Que le </a:t>
            </a:r>
            <a:r>
              <a:rPr lang="en-US" dirty="0" err="1" smtClean="0"/>
              <a:t>ofrece</a:t>
            </a:r>
            <a:r>
              <a:rPr lang="en-US" dirty="0" smtClean="0"/>
              <a:t> el director a Pablo?</a:t>
            </a:r>
          </a:p>
          <a:p>
            <a:pPr marL="0" indent="0">
              <a:buNone/>
            </a:pPr>
            <a:r>
              <a:rPr lang="en-US" dirty="0" smtClean="0"/>
              <a:t>4 – </a:t>
            </a:r>
            <a:r>
              <a:rPr lang="en-US" dirty="0"/>
              <a:t>¿</a:t>
            </a:r>
            <a:r>
              <a:rPr lang="en-US" dirty="0" err="1" smtClean="0"/>
              <a:t>Cuantas</a:t>
            </a:r>
            <a:r>
              <a:rPr lang="en-US" dirty="0" smtClean="0"/>
              <a:t> </a:t>
            </a:r>
            <a:r>
              <a:rPr lang="en-US" dirty="0" err="1" smtClean="0"/>
              <a:t>veces</a:t>
            </a:r>
            <a:r>
              <a:rPr lang="en-US" dirty="0" smtClean="0"/>
              <a:t> Pablo le dice gracias al director?</a:t>
            </a:r>
          </a:p>
          <a:p>
            <a:pPr marL="0" indent="0">
              <a:buNone/>
            </a:pPr>
            <a:r>
              <a:rPr lang="en-US" dirty="0" smtClean="0"/>
              <a:t>5 – </a:t>
            </a:r>
            <a:r>
              <a:rPr lang="en-US" dirty="0"/>
              <a:t>¿</a:t>
            </a:r>
            <a:r>
              <a:rPr lang="en-US" dirty="0" smtClean="0"/>
              <a:t>A </a:t>
            </a:r>
            <a:r>
              <a:rPr lang="en-US" dirty="0" err="1" smtClean="0"/>
              <a:t>donde</a:t>
            </a:r>
            <a:r>
              <a:rPr lang="en-US" dirty="0" smtClean="0"/>
              <a:t> se </a:t>
            </a:r>
            <a:r>
              <a:rPr lang="en-US" dirty="0" err="1" smtClean="0"/>
              <a:t>esconde</a:t>
            </a:r>
            <a:r>
              <a:rPr lang="en-US" dirty="0" smtClean="0"/>
              <a:t> Pablo para </a:t>
            </a:r>
            <a:r>
              <a:rPr lang="en-US" dirty="0" err="1" smtClean="0"/>
              <a:t>llorar</a:t>
            </a:r>
            <a:r>
              <a:rPr lang="en-US" dirty="0" smtClean="0"/>
              <a:t>?</a:t>
            </a:r>
          </a:p>
          <a:p>
            <a:pPr marL="0" indent="0">
              <a:buNone/>
            </a:pPr>
            <a:r>
              <a:rPr lang="en-US" dirty="0" smtClean="0"/>
              <a:t>6 –  </a:t>
            </a:r>
            <a:r>
              <a:rPr lang="en-US" dirty="0"/>
              <a:t>¿</a:t>
            </a:r>
            <a:r>
              <a:rPr lang="en-US" dirty="0" smtClean="0"/>
              <a:t>A </a:t>
            </a:r>
            <a:r>
              <a:rPr lang="en-US" dirty="0" err="1" smtClean="0"/>
              <a:t>donde</a:t>
            </a:r>
            <a:r>
              <a:rPr lang="en-US" dirty="0" smtClean="0"/>
              <a:t> </a:t>
            </a:r>
            <a:r>
              <a:rPr lang="en-US" dirty="0" err="1" smtClean="0"/>
              <a:t>quiere</a:t>
            </a:r>
            <a:r>
              <a:rPr lang="en-US" dirty="0" smtClean="0"/>
              <a:t> </a:t>
            </a:r>
            <a:r>
              <a:rPr lang="en-US" dirty="0" err="1" smtClean="0"/>
              <a:t>ir</a:t>
            </a:r>
            <a:r>
              <a:rPr lang="en-US" dirty="0" smtClean="0"/>
              <a:t> Pablo </a:t>
            </a:r>
            <a:r>
              <a:rPr lang="en-US" dirty="0" err="1" smtClean="0"/>
              <a:t>por</a:t>
            </a:r>
            <a:r>
              <a:rPr lang="en-US" dirty="0" smtClean="0"/>
              <a:t> la </a:t>
            </a:r>
            <a:r>
              <a:rPr lang="en-US" dirty="0" err="1" smtClean="0"/>
              <a:t>noche</a:t>
            </a:r>
            <a:r>
              <a:rPr lang="en-US" dirty="0" smtClean="0"/>
              <a:t>?</a:t>
            </a:r>
          </a:p>
          <a:p>
            <a:pPr marL="0" indent="0">
              <a:buNone/>
            </a:pPr>
            <a:r>
              <a:rPr lang="en-US" dirty="0" smtClean="0"/>
              <a:t>7 – </a:t>
            </a:r>
            <a:r>
              <a:rPr lang="en-US" dirty="0"/>
              <a:t>¿</a:t>
            </a:r>
            <a:r>
              <a:rPr lang="en-US" dirty="0" smtClean="0"/>
              <a:t>El </a:t>
            </a:r>
            <a:r>
              <a:rPr lang="en-US" dirty="0" err="1" smtClean="0"/>
              <a:t>fanstasma</a:t>
            </a:r>
            <a:r>
              <a:rPr lang="en-US" dirty="0" smtClean="0"/>
              <a:t> le dice a Pablo que no </a:t>
            </a:r>
            <a:r>
              <a:rPr lang="en-US" dirty="0" err="1" smtClean="0"/>
              <a:t>va</a:t>
            </a:r>
            <a:r>
              <a:rPr lang="en-US" dirty="0" smtClean="0"/>
              <a:t> a </a:t>
            </a:r>
            <a:r>
              <a:rPr lang="en-US" dirty="0" err="1" smtClean="0"/>
              <a:t>descansar</a:t>
            </a:r>
            <a:r>
              <a:rPr lang="en-US" dirty="0"/>
              <a:t> </a:t>
            </a:r>
            <a:r>
              <a:rPr lang="en-US" dirty="0" smtClean="0"/>
              <a:t>hasta </a:t>
            </a:r>
            <a:r>
              <a:rPr lang="en-US" dirty="0" err="1" smtClean="0"/>
              <a:t>lograr</a:t>
            </a:r>
            <a:r>
              <a:rPr lang="en-US" dirty="0" smtClean="0"/>
              <a:t> que?</a:t>
            </a:r>
          </a:p>
          <a:p>
            <a:pPr marL="0" indent="0">
              <a:buNone/>
            </a:pPr>
            <a:r>
              <a:rPr lang="en-US" dirty="0" smtClean="0"/>
              <a:t>8 – </a:t>
            </a:r>
            <a:r>
              <a:rPr lang="en-US" dirty="0"/>
              <a:t>¿</a:t>
            </a:r>
            <a:r>
              <a:rPr lang="en-US" dirty="0" smtClean="0"/>
              <a:t>Que le </a:t>
            </a:r>
            <a:r>
              <a:rPr lang="en-US" dirty="0" err="1" smtClean="0"/>
              <a:t>contesta</a:t>
            </a:r>
            <a:r>
              <a:rPr lang="en-US" dirty="0" smtClean="0"/>
              <a:t> el Director a Pablo </a:t>
            </a:r>
            <a:r>
              <a:rPr lang="en-US" dirty="0" err="1" smtClean="0"/>
              <a:t>sobre</a:t>
            </a:r>
            <a:r>
              <a:rPr lang="en-US" dirty="0" smtClean="0"/>
              <a:t> </a:t>
            </a:r>
            <a:r>
              <a:rPr lang="en-US" dirty="0" err="1" smtClean="0"/>
              <a:t>los</a:t>
            </a:r>
            <a:r>
              <a:rPr lang="en-US" dirty="0" smtClean="0"/>
              <a:t> </a:t>
            </a:r>
            <a:r>
              <a:rPr lang="en-US" dirty="0" err="1" smtClean="0"/>
              <a:t>fantasmas</a:t>
            </a:r>
            <a:r>
              <a:rPr lang="en-US" dirty="0" smtClean="0"/>
              <a:t>?</a:t>
            </a:r>
          </a:p>
          <a:p>
            <a:pPr marL="0" indent="0">
              <a:buNone/>
            </a:pPr>
            <a:r>
              <a:rPr lang="en-US" dirty="0" smtClean="0"/>
              <a:t>9 – ¿</a:t>
            </a:r>
            <a:r>
              <a:rPr lang="en-US" dirty="0" err="1" smtClean="0"/>
              <a:t>Por</a:t>
            </a:r>
            <a:r>
              <a:rPr lang="en-US" dirty="0" smtClean="0"/>
              <a:t> que se </a:t>
            </a:r>
            <a:r>
              <a:rPr lang="en-US" dirty="0" err="1" smtClean="0"/>
              <a:t>vuelve</a:t>
            </a:r>
            <a:r>
              <a:rPr lang="en-US" dirty="0" smtClean="0"/>
              <a:t> loco Pablo?</a:t>
            </a:r>
          </a:p>
          <a:p>
            <a:pPr marL="0" indent="0">
              <a:buNone/>
            </a:pPr>
            <a:r>
              <a:rPr lang="en-US" dirty="0" smtClean="0"/>
              <a:t>10 – </a:t>
            </a:r>
            <a:r>
              <a:rPr lang="en-US" dirty="0"/>
              <a:t>¿</a:t>
            </a:r>
            <a:r>
              <a:rPr lang="en-US" dirty="0" smtClean="0"/>
              <a:t>A </a:t>
            </a:r>
            <a:r>
              <a:rPr lang="en-US" dirty="0" err="1" smtClean="0"/>
              <a:t>quien</a:t>
            </a:r>
            <a:r>
              <a:rPr lang="en-US" dirty="0" smtClean="0"/>
              <a:t> </a:t>
            </a:r>
            <a:r>
              <a:rPr lang="en-US" dirty="0" err="1" smtClean="0"/>
              <a:t>quieren</a:t>
            </a:r>
            <a:r>
              <a:rPr lang="en-US" dirty="0" smtClean="0"/>
              <a:t> </a:t>
            </a:r>
            <a:r>
              <a:rPr lang="en-US" dirty="0" err="1" smtClean="0"/>
              <a:t>asustar</a:t>
            </a:r>
            <a:r>
              <a:rPr lang="en-US" dirty="0" smtClean="0"/>
              <a:t> </a:t>
            </a:r>
            <a:r>
              <a:rPr lang="en-US" dirty="0" err="1" smtClean="0"/>
              <a:t>los</a:t>
            </a:r>
            <a:r>
              <a:rPr lang="en-US" dirty="0" smtClean="0"/>
              <a:t> 2 </a:t>
            </a:r>
            <a:r>
              <a:rPr lang="en-US" dirty="0" err="1" smtClean="0"/>
              <a:t>fantasmas</a:t>
            </a:r>
            <a:r>
              <a:rPr lang="en-US" dirty="0" smtClean="0"/>
              <a:t> al final?</a:t>
            </a:r>
          </a:p>
          <a:p>
            <a:pPr marL="0" indent="0">
              <a:buNone/>
            </a:pPr>
            <a:endParaRPr lang="en-US" dirty="0"/>
          </a:p>
        </p:txBody>
      </p:sp>
    </p:spTree>
    <p:extLst>
      <p:ext uri="{BB962C8B-B14F-4D97-AF65-F5344CB8AC3E}">
        <p14:creationId xmlns:p14="http://schemas.microsoft.com/office/powerpoint/2010/main" val="4064683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u="sng" dirty="0" err="1"/>
              <a:t>Abandonar</a:t>
            </a:r>
            <a:r>
              <a:rPr lang="en-US" b="1" i="1" u="sng" dirty="0"/>
              <a:t> el </a:t>
            </a:r>
            <a:r>
              <a:rPr lang="en-US" b="1" i="1" u="sng" dirty="0" err="1"/>
              <a:t>nido</a:t>
            </a:r>
            <a:r>
              <a:rPr lang="en-US" dirty="0"/>
              <a:t/>
            </a:r>
            <a:br>
              <a:rPr lang="en-US" dirty="0"/>
            </a:br>
            <a:endParaRPr lang="en-US" dirty="0"/>
          </a:p>
        </p:txBody>
      </p:sp>
      <p:sp>
        <p:nvSpPr>
          <p:cNvPr id="3" name="Content Placeholder 2"/>
          <p:cNvSpPr>
            <a:spLocks noGrp="1"/>
          </p:cNvSpPr>
          <p:nvPr>
            <p:ph idx="1"/>
          </p:nvPr>
        </p:nvSpPr>
        <p:spPr>
          <a:xfrm>
            <a:off x="838200" y="1339403"/>
            <a:ext cx="10515600" cy="4837560"/>
          </a:xfrm>
        </p:spPr>
        <p:txBody>
          <a:bodyPr>
            <a:normAutofit fontScale="92500" lnSpcReduction="20000"/>
          </a:bodyPr>
          <a:lstStyle/>
          <a:p>
            <a:pPr marL="0" indent="0" fontAlgn="base">
              <a:buNone/>
            </a:pPr>
            <a:endParaRPr lang="en-US" dirty="0"/>
          </a:p>
          <a:p>
            <a:pPr marL="0" indent="0" fontAlgn="base">
              <a:buNone/>
            </a:pPr>
            <a:r>
              <a:rPr lang="en-US" i="1" dirty="0"/>
              <a:t>El </a:t>
            </a:r>
            <a:r>
              <a:rPr lang="en-US" i="1" dirty="0" err="1"/>
              <a:t>adolescente</a:t>
            </a:r>
            <a:r>
              <a:rPr lang="en-US" i="1" dirty="0"/>
              <a:t> </a:t>
            </a:r>
            <a:r>
              <a:rPr lang="en-US" i="1" dirty="0" err="1"/>
              <a:t>saca</a:t>
            </a:r>
            <a:r>
              <a:rPr lang="en-US" i="1" dirty="0"/>
              <a:t> </a:t>
            </a:r>
            <a:r>
              <a:rPr lang="en-US" i="1" dirty="0" err="1"/>
              <a:t>por</a:t>
            </a:r>
            <a:r>
              <a:rPr lang="en-US" i="1" dirty="0"/>
              <a:t> la </a:t>
            </a:r>
            <a:r>
              <a:rPr lang="en-US" i="1" dirty="0" err="1"/>
              <a:t>ventana</a:t>
            </a:r>
            <a:r>
              <a:rPr lang="en-US" i="1" dirty="0"/>
              <a:t> la </a:t>
            </a:r>
            <a:r>
              <a:rPr lang="en-US" i="1" dirty="0" err="1"/>
              <a:t>maleta</a:t>
            </a:r>
            <a:r>
              <a:rPr lang="en-US" i="1" dirty="0"/>
              <a:t> </a:t>
            </a:r>
            <a:r>
              <a:rPr lang="en-US" i="1" dirty="0" err="1"/>
              <a:t>forzosamente</a:t>
            </a:r>
            <a:r>
              <a:rPr lang="en-US" i="1" dirty="0"/>
              <a:t> </a:t>
            </a:r>
            <a:r>
              <a:rPr lang="en-US" i="1" dirty="0" err="1"/>
              <a:t>lista</a:t>
            </a:r>
            <a:r>
              <a:rPr lang="en-US" i="1" dirty="0"/>
              <a:t> para </a:t>
            </a:r>
            <a:r>
              <a:rPr lang="en-US" i="1" dirty="0" err="1"/>
              <a:t>su</a:t>
            </a:r>
            <a:r>
              <a:rPr lang="en-US" i="1" dirty="0"/>
              <a:t> gran escape. El </a:t>
            </a:r>
            <a:r>
              <a:rPr lang="en-US" i="1" dirty="0" err="1"/>
              <a:t>motivo</a:t>
            </a:r>
            <a:r>
              <a:rPr lang="en-US" i="1" dirty="0"/>
              <a:t>: la </a:t>
            </a:r>
            <a:r>
              <a:rPr lang="en-US" i="1" dirty="0" err="1"/>
              <a:t>negación</a:t>
            </a:r>
            <a:r>
              <a:rPr lang="en-US" i="1" dirty="0"/>
              <a:t> de </a:t>
            </a:r>
            <a:r>
              <a:rPr lang="en-US" i="1" dirty="0" err="1"/>
              <a:t>su</a:t>
            </a:r>
            <a:r>
              <a:rPr lang="en-US" i="1" dirty="0"/>
              <a:t> </a:t>
            </a:r>
            <a:r>
              <a:rPr lang="en-US" i="1" dirty="0" err="1"/>
              <a:t>madre</a:t>
            </a:r>
            <a:r>
              <a:rPr lang="en-US" i="1" dirty="0"/>
              <a:t> ante </a:t>
            </a:r>
            <a:r>
              <a:rPr lang="en-US" i="1" dirty="0" err="1"/>
              <a:t>su</a:t>
            </a:r>
            <a:r>
              <a:rPr lang="en-US" i="1" dirty="0"/>
              <a:t> </a:t>
            </a:r>
            <a:r>
              <a:rPr lang="en-US" i="1" dirty="0" err="1"/>
              <a:t>deseo</a:t>
            </a:r>
            <a:r>
              <a:rPr lang="en-US" i="1" dirty="0"/>
              <a:t> de </a:t>
            </a:r>
            <a:r>
              <a:rPr lang="en-US" i="1" dirty="0" err="1"/>
              <a:t>ir</a:t>
            </a:r>
            <a:r>
              <a:rPr lang="en-US" i="1" dirty="0"/>
              <a:t> al </a:t>
            </a:r>
            <a:r>
              <a:rPr lang="en-US" i="1" dirty="0" err="1"/>
              <a:t>río</a:t>
            </a:r>
            <a:r>
              <a:rPr lang="en-US" i="1" dirty="0"/>
              <a:t> con </a:t>
            </a:r>
            <a:r>
              <a:rPr lang="en-US" i="1" dirty="0" err="1"/>
              <a:t>sus</a:t>
            </a:r>
            <a:r>
              <a:rPr lang="en-US" i="1" dirty="0"/>
              <a:t> </a:t>
            </a:r>
            <a:r>
              <a:rPr lang="en-US" i="1" dirty="0" err="1"/>
              <a:t>compañeros</a:t>
            </a:r>
            <a:r>
              <a:rPr lang="en-US" i="1" dirty="0"/>
              <a:t> de </a:t>
            </a:r>
            <a:r>
              <a:rPr lang="en-US" i="1" dirty="0" err="1"/>
              <a:t>travesuras</a:t>
            </a:r>
            <a:r>
              <a:rPr lang="en-US" i="1" dirty="0"/>
              <a:t>.</a:t>
            </a:r>
            <a:endParaRPr lang="en-US" dirty="0"/>
          </a:p>
          <a:p>
            <a:pPr marL="0" indent="0" fontAlgn="base">
              <a:buNone/>
            </a:pPr>
            <a:r>
              <a:rPr lang="en-US" i="1" dirty="0"/>
              <a:t>Diego </a:t>
            </a:r>
            <a:r>
              <a:rPr lang="en-US" i="1" dirty="0" err="1"/>
              <a:t>cree</a:t>
            </a:r>
            <a:r>
              <a:rPr lang="en-US" i="1" dirty="0"/>
              <a:t> que </a:t>
            </a:r>
            <a:r>
              <a:rPr lang="en-US" i="1" dirty="0" err="1"/>
              <a:t>ya</a:t>
            </a:r>
            <a:r>
              <a:rPr lang="en-US" i="1" dirty="0"/>
              <a:t> </a:t>
            </a:r>
            <a:r>
              <a:rPr lang="en-US" i="1" dirty="0" err="1"/>
              <a:t>fue</a:t>
            </a:r>
            <a:r>
              <a:rPr lang="en-US" i="1" dirty="0"/>
              <a:t> </a:t>
            </a:r>
            <a:r>
              <a:rPr lang="en-US" i="1" dirty="0" err="1"/>
              <a:t>suficiente</a:t>
            </a:r>
            <a:r>
              <a:rPr lang="en-US" i="1" dirty="0"/>
              <a:t>, </a:t>
            </a:r>
            <a:r>
              <a:rPr lang="en-US" i="1" dirty="0" err="1"/>
              <a:t>pues</a:t>
            </a:r>
            <a:r>
              <a:rPr lang="en-US" i="1" dirty="0"/>
              <a:t> </a:t>
            </a:r>
            <a:r>
              <a:rPr lang="en-US" i="1" dirty="0" err="1"/>
              <a:t>tiene</a:t>
            </a:r>
            <a:r>
              <a:rPr lang="en-US" i="1" dirty="0"/>
              <a:t> 13 </a:t>
            </a:r>
            <a:r>
              <a:rPr lang="en-US" i="1" dirty="0" err="1"/>
              <a:t>años</a:t>
            </a:r>
            <a:r>
              <a:rPr lang="en-US" i="1" dirty="0"/>
              <a:t> y </a:t>
            </a:r>
            <a:r>
              <a:rPr lang="en-US" i="1" dirty="0" err="1"/>
              <a:t>aún</a:t>
            </a:r>
            <a:r>
              <a:rPr lang="en-US" i="1" dirty="0"/>
              <a:t> </a:t>
            </a:r>
            <a:r>
              <a:rPr lang="en-US" i="1" dirty="0" err="1"/>
              <a:t>su</a:t>
            </a:r>
            <a:r>
              <a:rPr lang="en-US" i="1" dirty="0"/>
              <a:t> </a:t>
            </a:r>
            <a:r>
              <a:rPr lang="en-US" i="1" dirty="0" err="1"/>
              <a:t>madre</a:t>
            </a:r>
            <a:r>
              <a:rPr lang="en-US" i="1" dirty="0"/>
              <a:t> </a:t>
            </a:r>
            <a:r>
              <a:rPr lang="en-US" i="1" dirty="0" err="1"/>
              <a:t>es</a:t>
            </a:r>
            <a:r>
              <a:rPr lang="en-US" i="1" dirty="0"/>
              <a:t> </a:t>
            </a:r>
            <a:r>
              <a:rPr lang="en-US" i="1" dirty="0" err="1"/>
              <a:t>quien</a:t>
            </a:r>
            <a:r>
              <a:rPr lang="en-US" i="1" dirty="0"/>
              <a:t> decide </a:t>
            </a:r>
            <a:r>
              <a:rPr lang="en-US" i="1" dirty="0" err="1"/>
              <a:t>por</a:t>
            </a:r>
            <a:r>
              <a:rPr lang="en-US" i="1" dirty="0"/>
              <a:t> </a:t>
            </a:r>
            <a:r>
              <a:rPr lang="en-US" i="1" dirty="0" err="1"/>
              <a:t>él</a:t>
            </a:r>
            <a:r>
              <a:rPr lang="en-US" i="1" dirty="0"/>
              <a:t>: ¡Diego has </a:t>
            </a:r>
            <a:r>
              <a:rPr lang="en-US" i="1" dirty="0" err="1"/>
              <a:t>esto</a:t>
            </a:r>
            <a:r>
              <a:rPr lang="en-US" i="1" dirty="0"/>
              <a:t>; Diego </a:t>
            </a:r>
            <a:r>
              <a:rPr lang="en-US" i="1" dirty="0" err="1"/>
              <a:t>te</a:t>
            </a:r>
            <a:r>
              <a:rPr lang="en-US" i="1" dirty="0"/>
              <a:t> </a:t>
            </a:r>
            <a:r>
              <a:rPr lang="en-US" i="1" dirty="0" err="1"/>
              <a:t>prohíbo</a:t>
            </a:r>
            <a:r>
              <a:rPr lang="en-US" i="1" dirty="0"/>
              <a:t> </a:t>
            </a:r>
            <a:r>
              <a:rPr lang="en-US" i="1" dirty="0" err="1"/>
              <a:t>hacer</a:t>
            </a:r>
            <a:r>
              <a:rPr lang="en-US" i="1" dirty="0"/>
              <a:t> </a:t>
            </a:r>
            <a:r>
              <a:rPr lang="en-US" i="1" dirty="0" err="1"/>
              <a:t>esto</a:t>
            </a:r>
            <a:r>
              <a:rPr lang="en-US" i="1" dirty="0"/>
              <a:t>! Se </a:t>
            </a:r>
            <a:r>
              <a:rPr lang="en-US" i="1" dirty="0" err="1"/>
              <a:t>siente</a:t>
            </a:r>
            <a:r>
              <a:rPr lang="en-US" i="1" dirty="0"/>
              <a:t> </a:t>
            </a:r>
            <a:r>
              <a:rPr lang="en-US" i="1" dirty="0" err="1"/>
              <a:t>abrumado</a:t>
            </a:r>
            <a:r>
              <a:rPr lang="en-US" i="1" dirty="0"/>
              <a:t> </a:t>
            </a:r>
            <a:r>
              <a:rPr lang="en-US" i="1" dirty="0" err="1"/>
              <a:t>por</a:t>
            </a:r>
            <a:r>
              <a:rPr lang="en-US" i="1" dirty="0"/>
              <a:t> </a:t>
            </a:r>
            <a:r>
              <a:rPr lang="en-US" i="1" dirty="0" err="1"/>
              <a:t>sus</a:t>
            </a:r>
            <a:r>
              <a:rPr lang="en-US" i="1" dirty="0"/>
              <a:t> </a:t>
            </a:r>
            <a:r>
              <a:rPr lang="en-US" i="1" dirty="0" err="1"/>
              <a:t>pensamientos</a:t>
            </a:r>
            <a:r>
              <a:rPr lang="en-US" i="1" dirty="0"/>
              <a:t> y </a:t>
            </a:r>
            <a:r>
              <a:rPr lang="en-US" i="1" dirty="0" err="1"/>
              <a:t>los</a:t>
            </a:r>
            <a:r>
              <a:rPr lang="en-US" i="1" dirty="0"/>
              <a:t> </a:t>
            </a:r>
            <a:r>
              <a:rPr lang="en-US" i="1" dirty="0" err="1"/>
              <a:t>consejos</a:t>
            </a:r>
            <a:r>
              <a:rPr lang="en-US" i="1" dirty="0"/>
              <a:t> de </a:t>
            </a:r>
            <a:r>
              <a:rPr lang="en-US" i="1" dirty="0" err="1"/>
              <a:t>quienes</a:t>
            </a:r>
            <a:r>
              <a:rPr lang="en-US" i="1" dirty="0"/>
              <a:t> </a:t>
            </a:r>
            <a:r>
              <a:rPr lang="en-US" i="1" dirty="0" err="1"/>
              <a:t>dicen</a:t>
            </a:r>
            <a:r>
              <a:rPr lang="en-US" i="1" dirty="0"/>
              <a:t> </a:t>
            </a:r>
            <a:r>
              <a:rPr lang="en-US" i="1" dirty="0" err="1"/>
              <a:t>ser</a:t>
            </a:r>
            <a:r>
              <a:rPr lang="en-US" i="1" dirty="0"/>
              <a:t> </a:t>
            </a:r>
            <a:r>
              <a:rPr lang="en-US" i="1" dirty="0" err="1"/>
              <a:t>sus</a:t>
            </a:r>
            <a:r>
              <a:rPr lang="en-US" i="1" dirty="0"/>
              <a:t> amigos: “</a:t>
            </a:r>
            <a:r>
              <a:rPr lang="en-US" i="1" dirty="0" err="1"/>
              <a:t>Eres</a:t>
            </a:r>
            <a:r>
              <a:rPr lang="en-US" i="1" dirty="0"/>
              <a:t> un </a:t>
            </a:r>
            <a:r>
              <a:rPr lang="en-US" i="1" dirty="0" err="1"/>
              <a:t>gobernado</a:t>
            </a:r>
            <a:r>
              <a:rPr lang="en-US" i="1" dirty="0"/>
              <a:t> </a:t>
            </a:r>
            <a:r>
              <a:rPr lang="en-US" i="1" dirty="0" err="1"/>
              <a:t>por</a:t>
            </a:r>
            <a:r>
              <a:rPr lang="en-US" i="1" dirty="0"/>
              <a:t> </a:t>
            </a:r>
            <a:r>
              <a:rPr lang="en-US" i="1" dirty="0" err="1"/>
              <a:t>tu</a:t>
            </a:r>
            <a:r>
              <a:rPr lang="en-US" i="1" dirty="0"/>
              <a:t> </a:t>
            </a:r>
            <a:r>
              <a:rPr lang="en-US" i="1" dirty="0" err="1"/>
              <a:t>mami</a:t>
            </a:r>
            <a:r>
              <a:rPr lang="en-US" i="1" dirty="0"/>
              <a:t>” “</a:t>
            </a:r>
            <a:r>
              <a:rPr lang="en-US" i="1" dirty="0" err="1"/>
              <a:t>Niñita</a:t>
            </a:r>
            <a:r>
              <a:rPr lang="en-US" i="1" dirty="0"/>
              <a:t> de </a:t>
            </a:r>
            <a:r>
              <a:rPr lang="en-US" i="1" dirty="0" err="1"/>
              <a:t>mamá</a:t>
            </a:r>
            <a:r>
              <a:rPr lang="en-US" i="1" dirty="0"/>
              <a:t>”.</a:t>
            </a:r>
            <a:endParaRPr lang="en-US" dirty="0"/>
          </a:p>
          <a:p>
            <a:pPr marL="0" indent="0" fontAlgn="base">
              <a:buNone/>
            </a:pPr>
            <a:r>
              <a:rPr lang="en-US" i="1" dirty="0"/>
              <a:t>Sin embargo, </a:t>
            </a:r>
            <a:r>
              <a:rPr lang="en-US" i="1" dirty="0" err="1"/>
              <a:t>su</a:t>
            </a:r>
            <a:r>
              <a:rPr lang="en-US" i="1" dirty="0"/>
              <a:t> </a:t>
            </a:r>
            <a:r>
              <a:rPr lang="en-US" i="1" dirty="0" err="1"/>
              <a:t>hazaña</a:t>
            </a:r>
            <a:r>
              <a:rPr lang="en-US" i="1" dirty="0"/>
              <a:t> </a:t>
            </a:r>
            <a:r>
              <a:rPr lang="en-US" i="1" dirty="0" err="1"/>
              <a:t>fue</a:t>
            </a:r>
            <a:r>
              <a:rPr lang="en-US" i="1" dirty="0"/>
              <a:t> </a:t>
            </a:r>
            <a:r>
              <a:rPr lang="en-US" i="1" dirty="0" err="1"/>
              <a:t>descubierta</a:t>
            </a:r>
            <a:r>
              <a:rPr lang="en-US" i="1" dirty="0"/>
              <a:t> </a:t>
            </a:r>
            <a:r>
              <a:rPr lang="en-US" i="1" dirty="0" err="1"/>
              <a:t>por</a:t>
            </a:r>
            <a:r>
              <a:rPr lang="en-US" i="1" dirty="0"/>
              <a:t> </a:t>
            </a:r>
            <a:r>
              <a:rPr lang="en-US" i="1" dirty="0" err="1"/>
              <a:t>su</a:t>
            </a:r>
            <a:r>
              <a:rPr lang="en-US" i="1" dirty="0"/>
              <a:t> </a:t>
            </a:r>
            <a:r>
              <a:rPr lang="en-US" i="1" dirty="0" err="1"/>
              <a:t>abuelo</a:t>
            </a:r>
            <a:r>
              <a:rPr lang="en-US" i="1" dirty="0"/>
              <a:t>. Hombre de campo </a:t>
            </a:r>
            <a:r>
              <a:rPr lang="en-US" i="1" dirty="0" err="1"/>
              <a:t>graduado</a:t>
            </a:r>
            <a:r>
              <a:rPr lang="en-US" i="1" dirty="0"/>
              <a:t> </a:t>
            </a:r>
            <a:r>
              <a:rPr lang="en-US" i="1" dirty="0" err="1"/>
              <a:t>en</a:t>
            </a:r>
            <a:r>
              <a:rPr lang="en-US" i="1" dirty="0"/>
              <a:t> la </a:t>
            </a:r>
            <a:r>
              <a:rPr lang="en-US" i="1" dirty="0" err="1"/>
              <a:t>universidad</a:t>
            </a:r>
            <a:r>
              <a:rPr lang="en-US" i="1" dirty="0"/>
              <a:t> de la </a:t>
            </a:r>
            <a:r>
              <a:rPr lang="en-US" i="1" dirty="0" err="1"/>
              <a:t>vida</a:t>
            </a:r>
            <a:r>
              <a:rPr lang="en-US" i="1" dirty="0"/>
              <a:t> </a:t>
            </a:r>
            <a:r>
              <a:rPr lang="en-US" i="1" dirty="0" err="1"/>
              <a:t>sabia</a:t>
            </a:r>
            <a:r>
              <a:rPr lang="en-US" i="1" dirty="0"/>
              <a:t>; </a:t>
            </a:r>
            <a:r>
              <a:rPr lang="en-US" i="1" dirty="0" err="1"/>
              <a:t>anciano</a:t>
            </a:r>
            <a:r>
              <a:rPr lang="en-US" i="1" dirty="0"/>
              <a:t> </a:t>
            </a:r>
            <a:r>
              <a:rPr lang="en-US" i="1" dirty="0" err="1"/>
              <a:t>amante</a:t>
            </a:r>
            <a:r>
              <a:rPr lang="en-US" i="1" dirty="0"/>
              <a:t> de </a:t>
            </a:r>
            <a:r>
              <a:rPr lang="en-US" i="1" dirty="0" err="1"/>
              <a:t>usar</a:t>
            </a:r>
            <a:r>
              <a:rPr lang="en-US" i="1" dirty="0"/>
              <a:t> sombrero, de </a:t>
            </a:r>
            <a:r>
              <a:rPr lang="en-US" i="1" dirty="0" err="1"/>
              <a:t>mirada</a:t>
            </a:r>
            <a:r>
              <a:rPr lang="en-US" i="1" dirty="0"/>
              <a:t> </a:t>
            </a:r>
            <a:r>
              <a:rPr lang="en-US" i="1" dirty="0" err="1"/>
              <a:t>fija</a:t>
            </a:r>
            <a:r>
              <a:rPr lang="en-US" i="1" dirty="0"/>
              <a:t>, </a:t>
            </a:r>
            <a:r>
              <a:rPr lang="en-US" i="1" dirty="0" err="1"/>
              <a:t>manos</a:t>
            </a:r>
            <a:r>
              <a:rPr lang="en-US" i="1" dirty="0"/>
              <a:t> </a:t>
            </a:r>
            <a:r>
              <a:rPr lang="en-US" i="1" dirty="0" err="1"/>
              <a:t>rudas</a:t>
            </a:r>
            <a:r>
              <a:rPr lang="en-US" i="1" dirty="0"/>
              <a:t> </a:t>
            </a:r>
            <a:r>
              <a:rPr lang="en-US" i="1" dirty="0" err="1"/>
              <a:t>por</a:t>
            </a:r>
            <a:r>
              <a:rPr lang="en-US" i="1" dirty="0"/>
              <a:t> el </a:t>
            </a:r>
            <a:r>
              <a:rPr lang="en-US" i="1" dirty="0" err="1"/>
              <a:t>trabajo</a:t>
            </a:r>
            <a:r>
              <a:rPr lang="en-US" i="1" dirty="0"/>
              <a:t> y de </a:t>
            </a:r>
            <a:r>
              <a:rPr lang="en-US" i="1" dirty="0" err="1"/>
              <a:t>mentalidad</a:t>
            </a:r>
            <a:r>
              <a:rPr lang="en-US" i="1" dirty="0"/>
              <a:t> </a:t>
            </a:r>
            <a:r>
              <a:rPr lang="en-US" i="1" dirty="0" err="1"/>
              <a:t>lúcida</a:t>
            </a:r>
            <a:r>
              <a:rPr lang="en-US" i="1" dirty="0"/>
              <a:t> y </a:t>
            </a:r>
            <a:r>
              <a:rPr lang="en-US" i="1" dirty="0" err="1"/>
              <a:t>vivaz</a:t>
            </a:r>
            <a:r>
              <a:rPr lang="en-US" i="1" dirty="0"/>
              <a:t>. </a:t>
            </a:r>
            <a:r>
              <a:rPr lang="en-US" i="1" dirty="0" err="1"/>
              <a:t>Sorprende</a:t>
            </a:r>
            <a:r>
              <a:rPr lang="en-US" i="1" dirty="0"/>
              <a:t> a </a:t>
            </a:r>
            <a:r>
              <a:rPr lang="en-US" i="1" dirty="0" err="1"/>
              <a:t>su</a:t>
            </a:r>
            <a:r>
              <a:rPr lang="en-US" i="1" dirty="0"/>
              <a:t> </a:t>
            </a:r>
            <a:r>
              <a:rPr lang="en-US" i="1" dirty="0" err="1"/>
              <a:t>nieto</a:t>
            </a:r>
            <a:r>
              <a:rPr lang="en-US" i="1" dirty="0"/>
              <a:t> </a:t>
            </a:r>
            <a:r>
              <a:rPr lang="en-US" i="1" dirty="0" err="1"/>
              <a:t>en</a:t>
            </a:r>
            <a:r>
              <a:rPr lang="en-US" i="1" dirty="0"/>
              <a:t> </a:t>
            </a:r>
            <a:r>
              <a:rPr lang="en-US" i="1" dirty="0" err="1"/>
              <a:t>su</a:t>
            </a:r>
            <a:r>
              <a:rPr lang="en-US" i="1" dirty="0"/>
              <a:t> gran escape. Lo </a:t>
            </a:r>
            <a:r>
              <a:rPr lang="en-US" i="1" dirty="0" err="1"/>
              <a:t>toma</a:t>
            </a:r>
            <a:r>
              <a:rPr lang="en-US" i="1" dirty="0"/>
              <a:t> de la </a:t>
            </a:r>
            <a:r>
              <a:rPr lang="en-US" i="1" dirty="0" err="1"/>
              <a:t>mano</a:t>
            </a:r>
            <a:r>
              <a:rPr lang="en-US" i="1" dirty="0"/>
              <a:t> sin </a:t>
            </a:r>
            <a:r>
              <a:rPr lang="en-US" i="1" dirty="0" err="1"/>
              <a:t>pronunciar</a:t>
            </a:r>
            <a:r>
              <a:rPr lang="en-US" i="1" dirty="0"/>
              <a:t> palabra hasta </a:t>
            </a:r>
            <a:r>
              <a:rPr lang="en-US" i="1" dirty="0" err="1"/>
              <a:t>llevarlo</a:t>
            </a:r>
            <a:r>
              <a:rPr lang="en-US" i="1" dirty="0"/>
              <a:t> a un </a:t>
            </a:r>
            <a:r>
              <a:rPr lang="en-US" i="1" dirty="0" err="1"/>
              <a:t>árbol</a:t>
            </a:r>
            <a:r>
              <a:rPr lang="en-US" i="1" dirty="0"/>
              <a:t> </a:t>
            </a:r>
            <a:r>
              <a:rPr lang="en-US" i="1" dirty="0" err="1"/>
              <a:t>caído</a:t>
            </a:r>
            <a:r>
              <a:rPr lang="en-US" i="1" dirty="0"/>
              <a:t> que les </a:t>
            </a:r>
            <a:r>
              <a:rPr lang="en-US" i="1" dirty="0" err="1"/>
              <a:t>servirá</a:t>
            </a:r>
            <a:r>
              <a:rPr lang="en-US" i="1" dirty="0"/>
              <a:t> de banco y </a:t>
            </a:r>
            <a:r>
              <a:rPr lang="en-US" i="1" dirty="0" err="1"/>
              <a:t>testigo</a:t>
            </a:r>
            <a:r>
              <a:rPr lang="en-US" i="1" dirty="0"/>
              <a:t> del </a:t>
            </a:r>
            <a:r>
              <a:rPr lang="en-US" i="1" dirty="0" err="1"/>
              <a:t>relato</a:t>
            </a:r>
            <a:r>
              <a:rPr lang="en-US" i="1" dirty="0"/>
              <a:t> de </a:t>
            </a:r>
            <a:r>
              <a:rPr lang="en-US" i="1" dirty="0" err="1"/>
              <a:t>una</a:t>
            </a:r>
            <a:r>
              <a:rPr lang="en-US" i="1" dirty="0"/>
              <a:t> gran </a:t>
            </a:r>
            <a:r>
              <a:rPr lang="en-US" i="1" dirty="0" err="1"/>
              <a:t>enseñanza</a:t>
            </a:r>
            <a:r>
              <a:rPr lang="en-US" i="1" dirty="0"/>
              <a:t>: </a:t>
            </a:r>
            <a:endParaRPr lang="en-US" dirty="0"/>
          </a:p>
          <a:p>
            <a:endParaRPr lang="en-US" dirty="0"/>
          </a:p>
        </p:txBody>
      </p:sp>
    </p:spTree>
    <p:extLst>
      <p:ext uri="{BB962C8B-B14F-4D97-AF65-F5344CB8AC3E}">
        <p14:creationId xmlns:p14="http://schemas.microsoft.com/office/powerpoint/2010/main" val="3055250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296213"/>
          </a:xfrm>
        </p:spPr>
        <p:txBody>
          <a:bodyPr>
            <a:normAutofit fontScale="90000"/>
          </a:bodyPr>
          <a:lstStyle/>
          <a:p>
            <a:endParaRPr lang="en-US" dirty="0"/>
          </a:p>
        </p:txBody>
      </p:sp>
      <p:sp>
        <p:nvSpPr>
          <p:cNvPr id="3" name="Content Placeholder 2"/>
          <p:cNvSpPr>
            <a:spLocks noGrp="1"/>
          </p:cNvSpPr>
          <p:nvPr>
            <p:ph idx="1"/>
          </p:nvPr>
        </p:nvSpPr>
        <p:spPr>
          <a:xfrm>
            <a:off x="838200" y="296214"/>
            <a:ext cx="10515600" cy="5880749"/>
          </a:xfrm>
        </p:spPr>
        <p:txBody>
          <a:bodyPr>
            <a:normAutofit/>
          </a:bodyPr>
          <a:lstStyle/>
          <a:p>
            <a:pPr marL="0" indent="0" fontAlgn="base">
              <a:buNone/>
            </a:pPr>
            <a:r>
              <a:rPr lang="en-US" i="1" dirty="0"/>
              <a:t>– “¿</a:t>
            </a:r>
            <a:r>
              <a:rPr lang="en-US" i="1" dirty="0" err="1"/>
              <a:t>Sabes</a:t>
            </a:r>
            <a:r>
              <a:rPr lang="en-US" i="1" dirty="0"/>
              <a:t> </a:t>
            </a:r>
            <a:r>
              <a:rPr lang="en-US" i="1" dirty="0" err="1"/>
              <a:t>por</a:t>
            </a:r>
            <a:r>
              <a:rPr lang="en-US" i="1" dirty="0"/>
              <a:t> </a:t>
            </a:r>
            <a:r>
              <a:rPr lang="en-US" i="1" dirty="0" err="1"/>
              <a:t>qué</a:t>
            </a:r>
            <a:r>
              <a:rPr lang="en-US" i="1" dirty="0"/>
              <a:t> </a:t>
            </a:r>
            <a:r>
              <a:rPr lang="en-US" i="1" dirty="0" smtClean="0"/>
              <a:t>las </a:t>
            </a:r>
            <a:r>
              <a:rPr lang="en-US" i="1" dirty="0" err="1" smtClean="0"/>
              <a:t>aves</a:t>
            </a:r>
            <a:r>
              <a:rPr lang="en-US" i="1" dirty="0"/>
              <a:t> </a:t>
            </a:r>
            <a:r>
              <a:rPr lang="en-US" i="1" dirty="0" err="1"/>
              <a:t>pueden</a:t>
            </a:r>
            <a:r>
              <a:rPr lang="en-US" i="1" dirty="0"/>
              <a:t> volar?, </a:t>
            </a:r>
            <a:r>
              <a:rPr lang="en-US" i="1" dirty="0" err="1"/>
              <a:t>una</a:t>
            </a:r>
            <a:r>
              <a:rPr lang="en-US" i="1" dirty="0"/>
              <a:t> </a:t>
            </a:r>
            <a:r>
              <a:rPr lang="en-US" i="1" dirty="0" err="1"/>
              <a:t>pregunta</a:t>
            </a:r>
            <a:r>
              <a:rPr lang="en-US" i="1" dirty="0"/>
              <a:t> </a:t>
            </a:r>
            <a:r>
              <a:rPr lang="en-US" i="1" dirty="0" err="1"/>
              <a:t>obvia</a:t>
            </a:r>
            <a:r>
              <a:rPr lang="en-US" i="1" dirty="0"/>
              <a:t> para Diego, </a:t>
            </a:r>
            <a:r>
              <a:rPr lang="en-US" i="1" dirty="0" err="1"/>
              <a:t>alguien</a:t>
            </a:r>
            <a:r>
              <a:rPr lang="en-US" i="1" dirty="0"/>
              <a:t> que </a:t>
            </a:r>
            <a:r>
              <a:rPr lang="en-US" i="1" dirty="0" err="1"/>
              <a:t>cree</a:t>
            </a:r>
            <a:r>
              <a:rPr lang="en-US" i="1" dirty="0"/>
              <a:t> </a:t>
            </a:r>
            <a:r>
              <a:rPr lang="en-US" i="1" dirty="0" err="1"/>
              <a:t>saberlo</a:t>
            </a:r>
            <a:r>
              <a:rPr lang="en-US" i="1" dirty="0"/>
              <a:t> </a:t>
            </a:r>
            <a:r>
              <a:rPr lang="en-US" i="1" dirty="0" err="1"/>
              <a:t>todo</a:t>
            </a:r>
            <a:r>
              <a:rPr lang="en-US" i="1" dirty="0"/>
              <a:t>. Sin embargo, </a:t>
            </a:r>
            <a:r>
              <a:rPr lang="en-US" i="1" dirty="0" err="1"/>
              <a:t>aprendió</a:t>
            </a:r>
            <a:r>
              <a:rPr lang="en-US" i="1" dirty="0"/>
              <a:t> </a:t>
            </a:r>
            <a:r>
              <a:rPr lang="en-US" i="1" dirty="0" err="1"/>
              <a:t>algo</a:t>
            </a:r>
            <a:r>
              <a:rPr lang="en-US" i="1" dirty="0"/>
              <a:t> </a:t>
            </a:r>
            <a:r>
              <a:rPr lang="en-US" i="1" dirty="0" err="1"/>
              <a:t>nuevo</a:t>
            </a:r>
            <a:r>
              <a:rPr lang="en-US" i="1" dirty="0"/>
              <a:t> </a:t>
            </a:r>
            <a:r>
              <a:rPr lang="en-US" i="1" dirty="0" err="1"/>
              <a:t>aquella</a:t>
            </a:r>
            <a:r>
              <a:rPr lang="en-US" i="1" dirty="0"/>
              <a:t> </a:t>
            </a:r>
            <a:r>
              <a:rPr lang="en-US" i="1" dirty="0" err="1"/>
              <a:t>tarde</a:t>
            </a:r>
            <a:r>
              <a:rPr lang="en-US" i="1" dirty="0"/>
              <a:t>. “No solo </a:t>
            </a:r>
            <a:r>
              <a:rPr lang="en-US" i="1" dirty="0" err="1"/>
              <a:t>vuelan</a:t>
            </a:r>
            <a:r>
              <a:rPr lang="en-US" i="1" dirty="0"/>
              <a:t> </a:t>
            </a:r>
            <a:r>
              <a:rPr lang="en-US" i="1" dirty="0" err="1"/>
              <a:t>por</a:t>
            </a:r>
            <a:r>
              <a:rPr lang="en-US" i="1" dirty="0"/>
              <a:t> que </a:t>
            </a:r>
            <a:r>
              <a:rPr lang="en-US" i="1" dirty="0" err="1"/>
              <a:t>tienen</a:t>
            </a:r>
            <a:r>
              <a:rPr lang="en-US" i="1" dirty="0"/>
              <a:t> alas. </a:t>
            </a:r>
            <a:r>
              <a:rPr lang="en-US" i="1" dirty="0" err="1"/>
              <a:t>Vuelan</a:t>
            </a:r>
            <a:r>
              <a:rPr lang="en-US" i="1" dirty="0"/>
              <a:t> </a:t>
            </a:r>
            <a:r>
              <a:rPr lang="en-US" i="1" dirty="0" err="1"/>
              <a:t>porque</a:t>
            </a:r>
            <a:r>
              <a:rPr lang="en-US" i="1" dirty="0"/>
              <a:t> se </a:t>
            </a:r>
            <a:r>
              <a:rPr lang="en-US" i="1" dirty="0" err="1"/>
              <a:t>preparan</a:t>
            </a:r>
            <a:r>
              <a:rPr lang="en-US" i="1" dirty="0"/>
              <a:t> para </a:t>
            </a:r>
            <a:r>
              <a:rPr lang="en-US" i="1" dirty="0" err="1"/>
              <a:t>hacerlo</a:t>
            </a:r>
            <a:r>
              <a:rPr lang="en-US" i="1" dirty="0"/>
              <a:t>. </a:t>
            </a:r>
            <a:r>
              <a:rPr lang="en-US" i="1" dirty="0" err="1"/>
              <a:t>Cuando</a:t>
            </a:r>
            <a:r>
              <a:rPr lang="en-US" i="1" dirty="0"/>
              <a:t> un </a:t>
            </a:r>
            <a:r>
              <a:rPr lang="en-US" i="1" dirty="0" err="1"/>
              <a:t>pajarito</a:t>
            </a:r>
            <a:r>
              <a:rPr lang="en-US" i="1" dirty="0"/>
              <a:t> </a:t>
            </a:r>
            <a:r>
              <a:rPr lang="en-US" i="1" dirty="0" err="1"/>
              <a:t>imprudentemente</a:t>
            </a:r>
            <a:r>
              <a:rPr lang="en-US" i="1" dirty="0"/>
              <a:t> </a:t>
            </a:r>
            <a:r>
              <a:rPr lang="en-US" i="1" dirty="0" err="1"/>
              <a:t>quiere</a:t>
            </a:r>
            <a:r>
              <a:rPr lang="en-US" i="1" dirty="0"/>
              <a:t> volar antes de </a:t>
            </a:r>
            <a:r>
              <a:rPr lang="en-US" i="1" dirty="0" err="1"/>
              <a:t>tiempo</a:t>
            </a:r>
            <a:r>
              <a:rPr lang="en-US" i="1" dirty="0"/>
              <a:t>, </a:t>
            </a:r>
            <a:r>
              <a:rPr lang="en-US" i="1" dirty="0" err="1"/>
              <a:t>sube</a:t>
            </a:r>
            <a:r>
              <a:rPr lang="en-US" i="1" dirty="0"/>
              <a:t> al </a:t>
            </a:r>
            <a:r>
              <a:rPr lang="en-US" i="1" dirty="0" err="1"/>
              <a:t>borde</a:t>
            </a:r>
            <a:r>
              <a:rPr lang="en-US" i="1" dirty="0"/>
              <a:t> de </a:t>
            </a:r>
            <a:r>
              <a:rPr lang="en-US" i="1" dirty="0" err="1"/>
              <a:t>su</a:t>
            </a:r>
            <a:r>
              <a:rPr lang="en-US" i="1" dirty="0"/>
              <a:t> </a:t>
            </a:r>
            <a:r>
              <a:rPr lang="en-US" i="1" dirty="0" err="1"/>
              <a:t>nido</a:t>
            </a:r>
            <a:r>
              <a:rPr lang="en-US" i="1" dirty="0"/>
              <a:t> y se </a:t>
            </a:r>
            <a:r>
              <a:rPr lang="en-US" i="1" dirty="0" err="1"/>
              <a:t>lanza</a:t>
            </a:r>
            <a:r>
              <a:rPr lang="en-US" i="1" dirty="0"/>
              <a:t>. Pero </a:t>
            </a:r>
            <a:r>
              <a:rPr lang="en-US" i="1" dirty="0" err="1"/>
              <a:t>sus</a:t>
            </a:r>
            <a:r>
              <a:rPr lang="en-US" i="1" dirty="0"/>
              <a:t> </a:t>
            </a:r>
            <a:r>
              <a:rPr lang="en-US" i="1" dirty="0" err="1"/>
              <a:t>pequeñas</a:t>
            </a:r>
            <a:r>
              <a:rPr lang="en-US" i="1" dirty="0"/>
              <a:t> alas no </a:t>
            </a:r>
            <a:r>
              <a:rPr lang="en-US" i="1" dirty="0" err="1"/>
              <a:t>están</a:t>
            </a:r>
            <a:r>
              <a:rPr lang="en-US" i="1" dirty="0"/>
              <a:t> </a:t>
            </a:r>
            <a:r>
              <a:rPr lang="en-US" i="1" dirty="0" err="1"/>
              <a:t>preparadas</a:t>
            </a:r>
            <a:r>
              <a:rPr lang="en-US" i="1" dirty="0"/>
              <a:t> para ese </a:t>
            </a:r>
            <a:r>
              <a:rPr lang="en-US" i="1" dirty="0" err="1"/>
              <a:t>instante</a:t>
            </a:r>
            <a:r>
              <a:rPr lang="en-US" i="1" dirty="0"/>
              <a:t> de </a:t>
            </a:r>
            <a:r>
              <a:rPr lang="en-US" i="1" dirty="0" err="1"/>
              <a:t>su</a:t>
            </a:r>
            <a:r>
              <a:rPr lang="en-US" i="1" dirty="0"/>
              <a:t> </a:t>
            </a:r>
            <a:r>
              <a:rPr lang="en-US" i="1" dirty="0" err="1"/>
              <a:t>vida</a:t>
            </a:r>
            <a:r>
              <a:rPr lang="en-US" i="1" dirty="0"/>
              <a:t>. Y </a:t>
            </a:r>
            <a:r>
              <a:rPr lang="en-US" i="1" dirty="0" err="1"/>
              <a:t>entonces</a:t>
            </a:r>
            <a:r>
              <a:rPr lang="en-US" i="1" dirty="0"/>
              <a:t>, ¡el gran </a:t>
            </a:r>
            <a:r>
              <a:rPr lang="en-US" i="1" dirty="0" err="1"/>
              <a:t>chasco</a:t>
            </a:r>
            <a:r>
              <a:rPr lang="en-US" i="1" dirty="0"/>
              <a:t>! Se </a:t>
            </a:r>
            <a:r>
              <a:rPr lang="en-US" i="1" dirty="0" err="1"/>
              <a:t>estrella</a:t>
            </a:r>
            <a:r>
              <a:rPr lang="en-US" i="1" dirty="0"/>
              <a:t> contra el </a:t>
            </a:r>
            <a:r>
              <a:rPr lang="en-US" i="1" dirty="0" err="1"/>
              <a:t>suelo</a:t>
            </a:r>
            <a:r>
              <a:rPr lang="en-US" i="1" dirty="0"/>
              <a:t>. La </a:t>
            </a:r>
            <a:r>
              <a:rPr lang="en-US" i="1" dirty="0" err="1"/>
              <a:t>caída</a:t>
            </a:r>
            <a:r>
              <a:rPr lang="en-US" i="1" dirty="0"/>
              <a:t> </a:t>
            </a:r>
            <a:r>
              <a:rPr lang="en-US" i="1" dirty="0" err="1"/>
              <a:t>puede</a:t>
            </a:r>
            <a:r>
              <a:rPr lang="en-US" i="1" dirty="0"/>
              <a:t> </a:t>
            </a:r>
            <a:r>
              <a:rPr lang="en-US" i="1" dirty="0" err="1"/>
              <a:t>lesionarle</a:t>
            </a:r>
            <a:r>
              <a:rPr lang="en-US" i="1" dirty="0"/>
              <a:t> de </a:t>
            </a:r>
            <a:r>
              <a:rPr lang="en-US" i="1" dirty="0" err="1"/>
              <a:t>por</a:t>
            </a:r>
            <a:r>
              <a:rPr lang="en-US" i="1" dirty="0"/>
              <a:t> </a:t>
            </a:r>
            <a:r>
              <a:rPr lang="en-US" i="1" dirty="0" err="1"/>
              <a:t>vida</a:t>
            </a:r>
            <a:r>
              <a:rPr lang="en-US" i="1" dirty="0"/>
              <a:t>. Y un </a:t>
            </a:r>
            <a:r>
              <a:rPr lang="en-US" i="1" dirty="0" err="1"/>
              <a:t>pájaro</a:t>
            </a:r>
            <a:r>
              <a:rPr lang="en-US" i="1" dirty="0"/>
              <a:t> que no </a:t>
            </a:r>
            <a:r>
              <a:rPr lang="en-US" i="1" dirty="0" err="1"/>
              <a:t>vuela</a:t>
            </a:r>
            <a:r>
              <a:rPr lang="en-US" i="1" dirty="0"/>
              <a:t> no </a:t>
            </a:r>
            <a:r>
              <a:rPr lang="en-US" i="1" dirty="0" err="1"/>
              <a:t>es</a:t>
            </a:r>
            <a:r>
              <a:rPr lang="en-US" i="1" dirty="0"/>
              <a:t> un </a:t>
            </a:r>
            <a:r>
              <a:rPr lang="en-US" i="1" dirty="0" err="1"/>
              <a:t>pájaro</a:t>
            </a:r>
            <a:r>
              <a:rPr lang="en-US" i="1" dirty="0"/>
              <a:t>. No </a:t>
            </a:r>
            <a:r>
              <a:rPr lang="en-US" i="1" dirty="0" err="1"/>
              <a:t>te</a:t>
            </a:r>
            <a:r>
              <a:rPr lang="en-US" i="1" dirty="0"/>
              <a:t> </a:t>
            </a:r>
            <a:r>
              <a:rPr lang="en-US" i="1" dirty="0" err="1"/>
              <a:t>adelantes</a:t>
            </a:r>
            <a:r>
              <a:rPr lang="en-US" i="1" dirty="0"/>
              <a:t> a </a:t>
            </a:r>
            <a:r>
              <a:rPr lang="en-US" i="1" dirty="0" err="1"/>
              <a:t>tu</a:t>
            </a:r>
            <a:r>
              <a:rPr lang="en-US" i="1" dirty="0"/>
              <a:t> </a:t>
            </a:r>
            <a:r>
              <a:rPr lang="en-US" i="1" dirty="0" err="1"/>
              <a:t>tiempo</a:t>
            </a:r>
            <a:r>
              <a:rPr lang="en-US" i="1" dirty="0"/>
              <a:t>. </a:t>
            </a:r>
            <a:r>
              <a:rPr lang="en-US" i="1" dirty="0" err="1"/>
              <a:t>Tu</a:t>
            </a:r>
            <a:r>
              <a:rPr lang="en-US" i="1" dirty="0"/>
              <a:t> </a:t>
            </a:r>
            <a:r>
              <a:rPr lang="en-US" i="1" dirty="0" err="1"/>
              <a:t>madre</a:t>
            </a:r>
            <a:r>
              <a:rPr lang="en-US" i="1" dirty="0"/>
              <a:t> y </a:t>
            </a:r>
            <a:r>
              <a:rPr lang="en-US" i="1" dirty="0" err="1"/>
              <a:t>los</a:t>
            </a:r>
            <a:r>
              <a:rPr lang="en-US" i="1" dirty="0"/>
              <a:t> que </a:t>
            </a:r>
            <a:r>
              <a:rPr lang="en-US" i="1" dirty="0" err="1"/>
              <a:t>te</a:t>
            </a:r>
            <a:r>
              <a:rPr lang="en-US" i="1" dirty="0"/>
              <a:t> </a:t>
            </a:r>
            <a:r>
              <a:rPr lang="en-US" i="1" dirty="0" err="1"/>
              <a:t>amamos</a:t>
            </a:r>
            <a:r>
              <a:rPr lang="en-US" i="1" dirty="0"/>
              <a:t> </a:t>
            </a:r>
            <a:r>
              <a:rPr lang="en-US" i="1" dirty="0" err="1"/>
              <a:t>sabemos</a:t>
            </a:r>
            <a:r>
              <a:rPr lang="en-US" i="1" dirty="0"/>
              <a:t> que no </a:t>
            </a:r>
            <a:r>
              <a:rPr lang="en-US" i="1" dirty="0" err="1"/>
              <a:t>es</a:t>
            </a:r>
            <a:r>
              <a:rPr lang="en-US" i="1" dirty="0"/>
              <a:t> </a:t>
            </a:r>
            <a:r>
              <a:rPr lang="en-US" i="1" dirty="0" err="1"/>
              <a:t>tu</a:t>
            </a:r>
            <a:r>
              <a:rPr lang="en-US" i="1" dirty="0"/>
              <a:t> </a:t>
            </a:r>
            <a:r>
              <a:rPr lang="en-US" i="1" dirty="0" err="1"/>
              <a:t>tiempo</a:t>
            </a:r>
            <a:r>
              <a:rPr lang="en-US" i="1" dirty="0"/>
              <a:t> de volar. </a:t>
            </a:r>
            <a:r>
              <a:rPr lang="en-US" i="1" dirty="0" err="1"/>
              <a:t>Además</a:t>
            </a:r>
            <a:r>
              <a:rPr lang="en-US" i="1" dirty="0"/>
              <a:t>, el </a:t>
            </a:r>
            <a:r>
              <a:rPr lang="en-US" i="1" dirty="0" err="1"/>
              <a:t>pajarito</a:t>
            </a:r>
            <a:r>
              <a:rPr lang="en-US" i="1" dirty="0"/>
              <a:t> que se </a:t>
            </a:r>
            <a:r>
              <a:rPr lang="en-US" i="1" dirty="0" err="1"/>
              <a:t>lesiona</a:t>
            </a:r>
            <a:r>
              <a:rPr lang="en-US" i="1" dirty="0"/>
              <a:t> no solo no </a:t>
            </a:r>
            <a:r>
              <a:rPr lang="en-US" i="1" dirty="0" err="1"/>
              <a:t>puede</a:t>
            </a:r>
            <a:r>
              <a:rPr lang="en-US" i="1" dirty="0"/>
              <a:t> volar </a:t>
            </a:r>
            <a:r>
              <a:rPr lang="en-US" i="1" dirty="0" err="1"/>
              <a:t>sino</a:t>
            </a:r>
            <a:r>
              <a:rPr lang="en-US" i="1" dirty="0"/>
              <a:t> que no </a:t>
            </a:r>
            <a:r>
              <a:rPr lang="en-US" i="1" dirty="0" err="1"/>
              <a:t>regresa</a:t>
            </a:r>
            <a:r>
              <a:rPr lang="en-US" i="1" dirty="0"/>
              <a:t> al </a:t>
            </a:r>
            <a:r>
              <a:rPr lang="en-US" i="1" dirty="0" err="1"/>
              <a:t>nido</a:t>
            </a:r>
            <a:r>
              <a:rPr lang="en-US" i="1" dirty="0"/>
              <a:t>”.</a:t>
            </a:r>
            <a:endParaRPr lang="en-US" dirty="0"/>
          </a:p>
          <a:p>
            <a:pPr marL="0" indent="0" fontAlgn="base">
              <a:buNone/>
            </a:pPr>
            <a:r>
              <a:rPr lang="en-US" i="1" dirty="0" err="1"/>
              <a:t>Aquel</a:t>
            </a:r>
            <a:r>
              <a:rPr lang="en-US" i="1" dirty="0"/>
              <a:t> </a:t>
            </a:r>
            <a:r>
              <a:rPr lang="en-US" i="1" dirty="0" err="1"/>
              <a:t>anciano</a:t>
            </a:r>
            <a:r>
              <a:rPr lang="en-US" i="1" dirty="0"/>
              <a:t> </a:t>
            </a:r>
            <a:r>
              <a:rPr lang="en-US" i="1" dirty="0" err="1"/>
              <a:t>toma</a:t>
            </a:r>
            <a:r>
              <a:rPr lang="en-US" i="1" dirty="0"/>
              <a:t> </a:t>
            </a:r>
            <a:r>
              <a:rPr lang="en-US" i="1" dirty="0" err="1"/>
              <a:t>su</a:t>
            </a:r>
            <a:r>
              <a:rPr lang="en-US" i="1" dirty="0"/>
              <a:t> </a:t>
            </a:r>
            <a:r>
              <a:rPr lang="en-US" i="1" dirty="0" err="1"/>
              <a:t>modesto</a:t>
            </a:r>
            <a:r>
              <a:rPr lang="en-US" i="1" dirty="0"/>
              <a:t> sombrero. Se </a:t>
            </a:r>
            <a:r>
              <a:rPr lang="en-US" i="1" dirty="0" err="1"/>
              <a:t>levanta</a:t>
            </a:r>
            <a:r>
              <a:rPr lang="en-US" i="1" dirty="0"/>
              <a:t> </a:t>
            </a:r>
            <a:r>
              <a:rPr lang="en-US" i="1" dirty="0" err="1"/>
              <a:t>en</a:t>
            </a:r>
            <a:r>
              <a:rPr lang="en-US" i="1" dirty="0"/>
              <a:t> </a:t>
            </a:r>
            <a:r>
              <a:rPr lang="en-US" i="1" dirty="0" err="1"/>
              <a:t>silencio</a:t>
            </a:r>
            <a:r>
              <a:rPr lang="en-US" i="1" dirty="0"/>
              <a:t>; y se </a:t>
            </a:r>
            <a:r>
              <a:rPr lang="en-US" i="1" dirty="0" err="1"/>
              <a:t>aleja</a:t>
            </a:r>
            <a:r>
              <a:rPr lang="en-US" i="1" dirty="0"/>
              <a:t>. Diego </a:t>
            </a:r>
            <a:r>
              <a:rPr lang="en-US" i="1" dirty="0" err="1"/>
              <a:t>mira</a:t>
            </a:r>
            <a:r>
              <a:rPr lang="en-US" i="1" dirty="0"/>
              <a:t> </a:t>
            </a:r>
            <a:r>
              <a:rPr lang="en-US" i="1" dirty="0" err="1"/>
              <a:t>su</a:t>
            </a:r>
            <a:r>
              <a:rPr lang="en-US" i="1" dirty="0"/>
              <a:t> </a:t>
            </a:r>
            <a:r>
              <a:rPr lang="en-US" i="1" dirty="0" err="1"/>
              <a:t>nido</a:t>
            </a:r>
            <a:r>
              <a:rPr lang="en-US" i="1" dirty="0"/>
              <a:t> y </a:t>
            </a:r>
            <a:r>
              <a:rPr lang="en-US" i="1" dirty="0" err="1"/>
              <a:t>piensa</a:t>
            </a:r>
            <a:r>
              <a:rPr lang="en-US" i="1" dirty="0"/>
              <a:t> que </a:t>
            </a:r>
            <a:r>
              <a:rPr lang="en-US" i="1" dirty="0" err="1"/>
              <a:t>algún</a:t>
            </a:r>
            <a:r>
              <a:rPr lang="en-US" i="1" dirty="0"/>
              <a:t> </a:t>
            </a:r>
            <a:r>
              <a:rPr lang="en-US" i="1" dirty="0" err="1"/>
              <a:t>día</a:t>
            </a:r>
            <a:r>
              <a:rPr lang="en-US" i="1" dirty="0"/>
              <a:t> </a:t>
            </a:r>
            <a:r>
              <a:rPr lang="en-US" i="1" dirty="0" err="1"/>
              <a:t>volará</a:t>
            </a:r>
            <a:r>
              <a:rPr lang="en-US" i="1" dirty="0"/>
              <a:t> a </a:t>
            </a:r>
            <a:r>
              <a:rPr lang="en-US" i="1" dirty="0" err="1"/>
              <a:t>otro</a:t>
            </a:r>
            <a:r>
              <a:rPr lang="en-US" i="1" dirty="0"/>
              <a:t> </a:t>
            </a:r>
            <a:r>
              <a:rPr lang="en-US" i="1" dirty="0" err="1"/>
              <a:t>lugar</a:t>
            </a:r>
            <a:r>
              <a:rPr lang="en-US" i="1" dirty="0"/>
              <a:t>. Pero hoy no </a:t>
            </a:r>
            <a:r>
              <a:rPr lang="en-US" i="1" dirty="0" err="1"/>
              <a:t>será</a:t>
            </a:r>
            <a:r>
              <a:rPr lang="en-US" i="1" dirty="0"/>
              <a:t> ese </a:t>
            </a:r>
            <a:r>
              <a:rPr lang="en-US" i="1" dirty="0" err="1"/>
              <a:t>día</a:t>
            </a:r>
            <a:r>
              <a:rPr lang="en-US" i="1" dirty="0"/>
              <a:t>.</a:t>
            </a:r>
            <a:endParaRPr lang="en-US" dirty="0"/>
          </a:p>
          <a:p>
            <a:endParaRPr lang="en-US" dirty="0"/>
          </a:p>
        </p:txBody>
      </p:sp>
    </p:spTree>
    <p:extLst>
      <p:ext uri="{BB962C8B-B14F-4D97-AF65-F5344CB8AC3E}">
        <p14:creationId xmlns:p14="http://schemas.microsoft.com/office/powerpoint/2010/main" val="2641247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Cuestionario</a:t>
            </a:r>
            <a:r>
              <a:rPr lang="en-US" dirty="0" smtClean="0"/>
              <a:t> “</a:t>
            </a:r>
            <a:r>
              <a:rPr lang="en-US" b="1" i="1" dirty="0" err="1"/>
              <a:t>Abandonar</a:t>
            </a:r>
            <a:r>
              <a:rPr lang="en-US" b="1" i="1" dirty="0"/>
              <a:t> el </a:t>
            </a:r>
            <a:r>
              <a:rPr lang="en-US" b="1" i="1" dirty="0" err="1" smtClean="0"/>
              <a:t>nido</a:t>
            </a:r>
            <a:r>
              <a:rPr lang="en-US" b="1" i="1" dirty="0" smtClean="0"/>
              <a:t>”</a:t>
            </a:r>
            <a:endParaRPr lang="en-US" dirty="0"/>
          </a:p>
        </p:txBody>
      </p:sp>
      <p:sp>
        <p:nvSpPr>
          <p:cNvPr id="3" name="Content Placeholder 2"/>
          <p:cNvSpPr>
            <a:spLocks noGrp="1"/>
          </p:cNvSpPr>
          <p:nvPr>
            <p:ph idx="1"/>
          </p:nvPr>
        </p:nvSpPr>
        <p:spPr>
          <a:xfrm>
            <a:off x="838200" y="1493949"/>
            <a:ext cx="10515600" cy="4958366"/>
          </a:xfrm>
        </p:spPr>
        <p:txBody>
          <a:bodyPr>
            <a:normAutofit fontScale="92500" lnSpcReduction="10000"/>
          </a:bodyPr>
          <a:lstStyle/>
          <a:p>
            <a:pPr marL="0" indent="0">
              <a:buNone/>
            </a:pPr>
            <a:r>
              <a:rPr lang="en-US" dirty="0" smtClean="0"/>
              <a:t>1 – ¿</a:t>
            </a:r>
            <a:r>
              <a:rPr lang="en-US" dirty="0" err="1" smtClean="0"/>
              <a:t>Quienes</a:t>
            </a:r>
            <a:r>
              <a:rPr lang="en-US" dirty="0" smtClean="0"/>
              <a:t> son </a:t>
            </a:r>
            <a:r>
              <a:rPr lang="en-US" dirty="0" err="1" smtClean="0"/>
              <a:t>los</a:t>
            </a:r>
            <a:r>
              <a:rPr lang="en-US" dirty="0" smtClean="0"/>
              <a:t> </a:t>
            </a:r>
            <a:r>
              <a:rPr lang="en-US" dirty="0" err="1" smtClean="0"/>
              <a:t>personajes</a:t>
            </a:r>
            <a:r>
              <a:rPr lang="en-US" dirty="0" smtClean="0"/>
              <a:t> </a:t>
            </a:r>
            <a:r>
              <a:rPr lang="en-US" dirty="0" err="1" smtClean="0"/>
              <a:t>principales</a:t>
            </a:r>
            <a:r>
              <a:rPr lang="en-US" dirty="0" smtClean="0"/>
              <a:t> de </a:t>
            </a:r>
            <a:r>
              <a:rPr lang="en-US" dirty="0" err="1" smtClean="0"/>
              <a:t>este</a:t>
            </a:r>
            <a:r>
              <a:rPr lang="en-US" dirty="0" smtClean="0"/>
              <a:t> </a:t>
            </a:r>
            <a:r>
              <a:rPr lang="en-US" dirty="0" err="1" smtClean="0"/>
              <a:t>cuento</a:t>
            </a:r>
            <a:r>
              <a:rPr lang="en-US" dirty="0" smtClean="0"/>
              <a:t>?</a:t>
            </a:r>
          </a:p>
          <a:p>
            <a:pPr marL="0" indent="0">
              <a:buNone/>
            </a:pPr>
            <a:r>
              <a:rPr lang="en-US" dirty="0" smtClean="0"/>
              <a:t>2 – ¿</a:t>
            </a:r>
            <a:r>
              <a:rPr lang="en-US" dirty="0" err="1" smtClean="0"/>
              <a:t>Porque</a:t>
            </a:r>
            <a:r>
              <a:rPr lang="en-US" dirty="0" smtClean="0"/>
              <a:t> Diego </a:t>
            </a:r>
            <a:r>
              <a:rPr lang="en-US" dirty="0" err="1" smtClean="0"/>
              <a:t>quiere</a:t>
            </a:r>
            <a:r>
              <a:rPr lang="en-US" dirty="0" smtClean="0"/>
              <a:t> </a:t>
            </a:r>
            <a:r>
              <a:rPr lang="en-US" dirty="0" err="1" smtClean="0"/>
              <a:t>escaparse</a:t>
            </a:r>
            <a:r>
              <a:rPr lang="en-US" dirty="0" smtClean="0"/>
              <a:t> de </a:t>
            </a:r>
            <a:r>
              <a:rPr lang="en-US" dirty="0" err="1" smtClean="0"/>
              <a:t>su</a:t>
            </a:r>
            <a:r>
              <a:rPr lang="en-US" dirty="0" smtClean="0"/>
              <a:t> casa?</a:t>
            </a:r>
          </a:p>
          <a:p>
            <a:pPr marL="0" indent="0">
              <a:buNone/>
            </a:pPr>
            <a:r>
              <a:rPr lang="en-US" dirty="0" smtClean="0"/>
              <a:t>3 – </a:t>
            </a:r>
            <a:r>
              <a:rPr lang="en-US" dirty="0"/>
              <a:t>¿</a:t>
            </a:r>
            <a:r>
              <a:rPr lang="en-US" dirty="0" err="1" smtClean="0"/>
              <a:t>Cuantos</a:t>
            </a:r>
            <a:r>
              <a:rPr lang="en-US" dirty="0" smtClean="0"/>
              <a:t> </a:t>
            </a:r>
            <a:r>
              <a:rPr lang="en-US" dirty="0" err="1" smtClean="0"/>
              <a:t>Años</a:t>
            </a:r>
            <a:r>
              <a:rPr lang="en-US" dirty="0" smtClean="0"/>
              <a:t> </a:t>
            </a:r>
            <a:r>
              <a:rPr lang="en-US" dirty="0" err="1" smtClean="0"/>
              <a:t>tiene</a:t>
            </a:r>
            <a:r>
              <a:rPr lang="en-US" dirty="0" smtClean="0"/>
              <a:t> Diego?</a:t>
            </a:r>
          </a:p>
          <a:p>
            <a:pPr marL="0" indent="0">
              <a:buNone/>
            </a:pPr>
            <a:r>
              <a:rPr lang="en-US" dirty="0" smtClean="0"/>
              <a:t>4 – </a:t>
            </a:r>
            <a:r>
              <a:rPr lang="en-US" dirty="0"/>
              <a:t>¿</a:t>
            </a:r>
            <a:r>
              <a:rPr lang="en-US" dirty="0" smtClean="0"/>
              <a:t>Los amigos de Diego le </a:t>
            </a:r>
            <a:r>
              <a:rPr lang="en-US" dirty="0" err="1" smtClean="0"/>
              <a:t>dan</a:t>
            </a:r>
            <a:r>
              <a:rPr lang="en-US" dirty="0" smtClean="0"/>
              <a:t> Buenos </a:t>
            </a:r>
            <a:r>
              <a:rPr lang="en-US" dirty="0" err="1" smtClean="0"/>
              <a:t>consejos</a:t>
            </a:r>
            <a:r>
              <a:rPr lang="en-US" dirty="0" smtClean="0"/>
              <a:t>, </a:t>
            </a:r>
            <a:r>
              <a:rPr lang="en-US" dirty="0" err="1" smtClean="0"/>
              <a:t>si</a:t>
            </a:r>
            <a:r>
              <a:rPr lang="en-US" dirty="0" smtClean="0"/>
              <a:t> o no?</a:t>
            </a:r>
          </a:p>
          <a:p>
            <a:pPr marL="0" indent="0">
              <a:buNone/>
            </a:pPr>
            <a:r>
              <a:rPr lang="en-US" dirty="0" smtClean="0"/>
              <a:t>5 – </a:t>
            </a:r>
            <a:r>
              <a:rPr lang="en-US" dirty="0"/>
              <a:t>¿</a:t>
            </a:r>
            <a:r>
              <a:rPr lang="en-US" dirty="0" err="1" smtClean="0"/>
              <a:t>Quien</a:t>
            </a:r>
            <a:r>
              <a:rPr lang="en-US" dirty="0" smtClean="0"/>
              <a:t> </a:t>
            </a:r>
            <a:r>
              <a:rPr lang="en-US" dirty="0" err="1" smtClean="0"/>
              <a:t>descubre</a:t>
            </a:r>
            <a:r>
              <a:rPr lang="en-US" dirty="0" smtClean="0"/>
              <a:t> la </a:t>
            </a:r>
            <a:r>
              <a:rPr lang="en-US" dirty="0" err="1" smtClean="0"/>
              <a:t>hazaña</a:t>
            </a:r>
            <a:r>
              <a:rPr lang="en-US" dirty="0" smtClean="0"/>
              <a:t> que </a:t>
            </a:r>
            <a:r>
              <a:rPr lang="en-US" dirty="0" err="1" smtClean="0"/>
              <a:t>quiere</a:t>
            </a:r>
            <a:r>
              <a:rPr lang="en-US" dirty="0" smtClean="0"/>
              <a:t> </a:t>
            </a:r>
            <a:r>
              <a:rPr lang="en-US" dirty="0" err="1" smtClean="0"/>
              <a:t>realizar</a:t>
            </a:r>
            <a:r>
              <a:rPr lang="en-US" dirty="0" smtClean="0"/>
              <a:t> Diego?</a:t>
            </a:r>
          </a:p>
          <a:p>
            <a:pPr marL="0" indent="0">
              <a:buNone/>
            </a:pPr>
            <a:r>
              <a:rPr lang="en-US" dirty="0" smtClean="0"/>
              <a:t>6 – </a:t>
            </a:r>
            <a:r>
              <a:rPr lang="en-US" dirty="0"/>
              <a:t>¿</a:t>
            </a:r>
            <a:r>
              <a:rPr lang="en-US" dirty="0" err="1" smtClean="0"/>
              <a:t>Porque</a:t>
            </a:r>
            <a:r>
              <a:rPr lang="en-US" dirty="0" smtClean="0"/>
              <a:t> </a:t>
            </a:r>
            <a:r>
              <a:rPr lang="en-US" dirty="0" err="1" smtClean="0"/>
              <a:t>vuelan</a:t>
            </a:r>
            <a:r>
              <a:rPr lang="en-US" dirty="0" smtClean="0"/>
              <a:t> las </a:t>
            </a:r>
            <a:r>
              <a:rPr lang="en-US" dirty="0" err="1" smtClean="0"/>
              <a:t>aves</a:t>
            </a:r>
            <a:r>
              <a:rPr lang="en-US" dirty="0" smtClean="0"/>
              <a:t>?</a:t>
            </a:r>
          </a:p>
          <a:p>
            <a:pPr marL="0" indent="0">
              <a:buNone/>
            </a:pPr>
            <a:r>
              <a:rPr lang="en-US" dirty="0" smtClean="0"/>
              <a:t>7 – </a:t>
            </a:r>
            <a:r>
              <a:rPr lang="en-US" dirty="0"/>
              <a:t>¿</a:t>
            </a:r>
            <a:r>
              <a:rPr lang="en-US" dirty="0" smtClean="0"/>
              <a:t>Que </a:t>
            </a:r>
            <a:r>
              <a:rPr lang="en-US" dirty="0" err="1" smtClean="0"/>
              <a:t>sucede</a:t>
            </a:r>
            <a:r>
              <a:rPr lang="en-US" dirty="0" smtClean="0"/>
              <a:t> </a:t>
            </a:r>
            <a:r>
              <a:rPr lang="en-US" dirty="0" err="1" smtClean="0"/>
              <a:t>cuando</a:t>
            </a:r>
            <a:r>
              <a:rPr lang="en-US" dirty="0" smtClean="0"/>
              <a:t> un </a:t>
            </a:r>
            <a:r>
              <a:rPr lang="en-US" dirty="0" err="1" smtClean="0"/>
              <a:t>pajarito</a:t>
            </a:r>
            <a:r>
              <a:rPr lang="en-US" dirty="0" smtClean="0"/>
              <a:t> </a:t>
            </a:r>
            <a:r>
              <a:rPr lang="en-US" dirty="0" err="1" smtClean="0"/>
              <a:t>imprudente</a:t>
            </a:r>
            <a:r>
              <a:rPr lang="en-US" dirty="0" smtClean="0"/>
              <a:t> </a:t>
            </a:r>
            <a:r>
              <a:rPr lang="en-US" dirty="0" err="1" smtClean="0"/>
              <a:t>quiere</a:t>
            </a:r>
            <a:r>
              <a:rPr lang="en-US" dirty="0" smtClean="0"/>
              <a:t> volar antes de </a:t>
            </a:r>
            <a:r>
              <a:rPr lang="en-US" dirty="0" err="1" smtClean="0"/>
              <a:t>tiempo</a:t>
            </a:r>
            <a:r>
              <a:rPr lang="en-US" dirty="0" smtClean="0"/>
              <a:t>?</a:t>
            </a:r>
          </a:p>
          <a:p>
            <a:pPr marL="0" indent="0">
              <a:buNone/>
            </a:pPr>
            <a:r>
              <a:rPr lang="en-US" dirty="0" smtClean="0"/>
              <a:t>8 – </a:t>
            </a:r>
            <a:r>
              <a:rPr lang="en-US" dirty="0"/>
              <a:t>¿</a:t>
            </a:r>
            <a:r>
              <a:rPr lang="en-US" dirty="0" err="1" smtClean="0"/>
              <a:t>Cuando</a:t>
            </a:r>
            <a:r>
              <a:rPr lang="en-US" dirty="0" smtClean="0"/>
              <a:t> Diego </a:t>
            </a:r>
            <a:r>
              <a:rPr lang="en-US" dirty="0" err="1" smtClean="0"/>
              <a:t>piensa</a:t>
            </a:r>
            <a:r>
              <a:rPr lang="en-US" dirty="0" smtClean="0"/>
              <a:t> </a:t>
            </a:r>
            <a:r>
              <a:rPr lang="en-US" dirty="0" err="1" smtClean="0"/>
              <a:t>dejar</a:t>
            </a:r>
            <a:r>
              <a:rPr lang="en-US" dirty="0" smtClean="0"/>
              <a:t> </a:t>
            </a:r>
            <a:r>
              <a:rPr lang="en-US" dirty="0" err="1" smtClean="0"/>
              <a:t>su</a:t>
            </a:r>
            <a:r>
              <a:rPr lang="en-US" dirty="0" smtClean="0"/>
              <a:t> </a:t>
            </a:r>
            <a:r>
              <a:rPr lang="en-US" dirty="0" err="1" smtClean="0"/>
              <a:t>nido</a:t>
            </a:r>
            <a:r>
              <a:rPr lang="en-US" dirty="0" smtClean="0"/>
              <a:t>?</a:t>
            </a:r>
          </a:p>
          <a:p>
            <a:pPr marL="0" indent="0">
              <a:buNone/>
            </a:pPr>
            <a:r>
              <a:rPr lang="en-US" dirty="0" smtClean="0"/>
              <a:t>9 –  </a:t>
            </a:r>
            <a:r>
              <a:rPr lang="en-US" dirty="0"/>
              <a:t>¿</a:t>
            </a:r>
            <a:r>
              <a:rPr lang="en-US" dirty="0" smtClean="0"/>
              <a:t>Un </a:t>
            </a:r>
            <a:r>
              <a:rPr lang="en-US" dirty="0" err="1" smtClean="0"/>
              <a:t>pajaro</a:t>
            </a:r>
            <a:r>
              <a:rPr lang="en-US" dirty="0" smtClean="0"/>
              <a:t> que no </a:t>
            </a:r>
            <a:r>
              <a:rPr lang="en-US" dirty="0" err="1" smtClean="0"/>
              <a:t>vuela</a:t>
            </a:r>
            <a:r>
              <a:rPr lang="en-US" dirty="0" smtClean="0"/>
              <a:t> que </a:t>
            </a:r>
            <a:r>
              <a:rPr lang="en-US" dirty="0" err="1" smtClean="0"/>
              <a:t>es</a:t>
            </a:r>
            <a:r>
              <a:rPr lang="en-US" dirty="0" smtClean="0"/>
              <a:t>?</a:t>
            </a:r>
          </a:p>
          <a:p>
            <a:pPr marL="0" indent="0">
              <a:buNone/>
            </a:pPr>
            <a:r>
              <a:rPr lang="en-US" dirty="0" smtClean="0"/>
              <a:t>10 </a:t>
            </a:r>
            <a:r>
              <a:rPr lang="en-US" smtClean="0"/>
              <a:t>– </a:t>
            </a:r>
            <a:r>
              <a:rPr lang="en-US"/>
              <a:t>¿</a:t>
            </a:r>
            <a:r>
              <a:rPr lang="en-US" smtClean="0"/>
              <a:t>Que </a:t>
            </a:r>
            <a:r>
              <a:rPr lang="en-US" dirty="0" err="1" smtClean="0"/>
              <a:t>enseñanza</a:t>
            </a:r>
            <a:r>
              <a:rPr lang="en-US" dirty="0" smtClean="0"/>
              <a:t> </a:t>
            </a:r>
            <a:r>
              <a:rPr lang="en-US" dirty="0" err="1" smtClean="0"/>
              <a:t>te</a:t>
            </a:r>
            <a:r>
              <a:rPr lang="en-US" dirty="0" smtClean="0"/>
              <a:t> </a:t>
            </a:r>
            <a:r>
              <a:rPr lang="en-US" dirty="0" err="1" smtClean="0"/>
              <a:t>deja</a:t>
            </a:r>
            <a:r>
              <a:rPr lang="en-US" dirty="0" smtClean="0"/>
              <a:t> </a:t>
            </a:r>
            <a:r>
              <a:rPr lang="en-US" dirty="0" err="1" smtClean="0"/>
              <a:t>este</a:t>
            </a:r>
            <a:r>
              <a:rPr lang="en-US" dirty="0" smtClean="0"/>
              <a:t> </a:t>
            </a:r>
            <a:r>
              <a:rPr lang="en-US" dirty="0" err="1" smtClean="0"/>
              <a:t>cuento</a:t>
            </a:r>
            <a:r>
              <a:rPr lang="en-US" dirty="0" smtClean="0"/>
              <a:t>?</a:t>
            </a:r>
          </a:p>
          <a:p>
            <a:pPr marL="0" indent="0">
              <a:buNone/>
            </a:pPr>
            <a:endParaRPr lang="en-US" dirty="0" smtClean="0"/>
          </a:p>
        </p:txBody>
      </p:sp>
    </p:spTree>
    <p:extLst>
      <p:ext uri="{BB962C8B-B14F-4D97-AF65-F5344CB8AC3E}">
        <p14:creationId xmlns:p14="http://schemas.microsoft.com/office/powerpoint/2010/main" val="1653272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IB Project: Criterion C and D</a:t>
            </a:r>
            <a:endParaRPr lang="en-US" b="1" i="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C </a:t>
            </a:r>
            <a:r>
              <a:rPr lang="en-US" dirty="0"/>
              <a:t>- You will create your own short story following the basic elements of a short </a:t>
            </a:r>
            <a:r>
              <a:rPr lang="en-US" dirty="0" smtClean="0"/>
              <a:t>story (Introduction, Knot, Outcome and a minimum of 3 characters) in Spanish, </a:t>
            </a:r>
            <a:r>
              <a:rPr lang="en-US" dirty="0"/>
              <a:t>and using preterit and present progressive tense and prepositions. You need to be creative and to integrate all your knowledge about short stories and all your knowledge in Spanish. </a:t>
            </a:r>
            <a:r>
              <a:rPr lang="en-US" dirty="0" smtClean="0"/>
              <a:t>(Try to make an easy story to understand).</a:t>
            </a:r>
            <a:endParaRPr lang="en-US" dirty="0"/>
          </a:p>
          <a:p>
            <a:pPr marL="0" indent="0">
              <a:buNone/>
            </a:pPr>
            <a:r>
              <a:rPr lang="en-US" dirty="0" smtClean="0"/>
              <a:t>D </a:t>
            </a:r>
            <a:r>
              <a:rPr lang="en-US" dirty="0"/>
              <a:t>- You will present in front of class your short story; </a:t>
            </a:r>
            <a:r>
              <a:rPr lang="en-US" dirty="0" smtClean="0"/>
              <a:t>including, characters</a:t>
            </a:r>
            <a:r>
              <a:rPr lang="en-US" dirty="0"/>
              <a:t>, problem(s) and solution(s). For the presentation, you will need to bring images, photos, drawings, comic or power </a:t>
            </a:r>
            <a:r>
              <a:rPr lang="en-US" dirty="0" smtClean="0"/>
              <a:t>point and perform your story. </a:t>
            </a:r>
            <a:r>
              <a:rPr lang="en-US" dirty="0"/>
              <a:t>You are not allowed to read during your </a:t>
            </a:r>
            <a:r>
              <a:rPr lang="en-US" dirty="0" smtClean="0"/>
              <a:t>presentation (No flash cards). </a:t>
            </a:r>
            <a:r>
              <a:rPr lang="en-US" dirty="0"/>
              <a:t>You need to study </a:t>
            </a:r>
            <a:r>
              <a:rPr lang="en-US" dirty="0" smtClean="0"/>
              <a:t>it, memorize it, </a:t>
            </a:r>
            <a:r>
              <a:rPr lang="en-US" dirty="0"/>
              <a:t>and come </a:t>
            </a:r>
            <a:r>
              <a:rPr lang="en-US" dirty="0" smtClean="0"/>
              <a:t>prepared </a:t>
            </a:r>
            <a:r>
              <a:rPr lang="en-US" dirty="0"/>
              <a:t>to speak </a:t>
            </a:r>
            <a:r>
              <a:rPr lang="en-US" dirty="0" smtClean="0"/>
              <a:t>in Spanish</a:t>
            </a:r>
            <a:r>
              <a:rPr lang="en-US" dirty="0"/>
              <a:t>. </a:t>
            </a:r>
            <a:r>
              <a:rPr lang="en-US" dirty="0" smtClean="0"/>
              <a:t>(Teacher will select randomly one of your peers. If that student were able to understand your story and explain it to the teacher, your work will be approved if not you will have to perform it and/or present it again, over and over until is understood)</a:t>
            </a:r>
            <a:endParaRPr lang="en-US" dirty="0"/>
          </a:p>
          <a:p>
            <a:endParaRPr lang="en-US" dirty="0"/>
          </a:p>
        </p:txBody>
      </p:sp>
    </p:spTree>
    <p:extLst>
      <p:ext uri="{BB962C8B-B14F-4D97-AF65-F5344CB8AC3E}">
        <p14:creationId xmlns:p14="http://schemas.microsoft.com/office/powerpoint/2010/main" val="220279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70957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i="1" dirty="0" smtClean="0"/>
              <a:t>Set of expectation for this quarter </a:t>
            </a:r>
            <a:endParaRPr lang="en-US" sz="5400" b="1" i="1" dirty="0"/>
          </a:p>
        </p:txBody>
      </p:sp>
      <p:sp>
        <p:nvSpPr>
          <p:cNvPr id="3" name="Content Placeholder 2"/>
          <p:cNvSpPr>
            <a:spLocks noGrp="1"/>
          </p:cNvSpPr>
          <p:nvPr>
            <p:ph idx="1"/>
          </p:nvPr>
        </p:nvSpPr>
        <p:spPr/>
        <p:txBody>
          <a:bodyPr/>
          <a:lstStyle/>
          <a:p>
            <a:pPr marL="0" indent="0">
              <a:buNone/>
            </a:pPr>
            <a:r>
              <a:rPr lang="en-US" dirty="0" smtClean="0"/>
              <a:t>1 - While </a:t>
            </a:r>
            <a:r>
              <a:rPr lang="en-US" dirty="0"/>
              <a:t>teacher is talking, no one, under no circumstances is allowed to talk, make noise or be disrupted. (If you need to ask something please </a:t>
            </a:r>
            <a:r>
              <a:rPr lang="en-US" dirty="0" smtClean="0"/>
              <a:t>raise </a:t>
            </a:r>
            <a:r>
              <a:rPr lang="en-US" dirty="0"/>
              <a:t>your hand and wait to be </a:t>
            </a:r>
            <a:r>
              <a:rPr lang="en-US" dirty="0" smtClean="0"/>
              <a:t>allowed </a:t>
            </a:r>
            <a:r>
              <a:rPr lang="en-US" dirty="0"/>
              <a:t>to </a:t>
            </a:r>
            <a:r>
              <a:rPr lang="en-US" dirty="0" smtClean="0"/>
              <a:t>talk). </a:t>
            </a:r>
          </a:p>
          <a:p>
            <a:pPr marL="0" indent="0">
              <a:buNone/>
            </a:pPr>
            <a:r>
              <a:rPr lang="en-US" dirty="0" smtClean="0"/>
              <a:t>If </a:t>
            </a:r>
            <a:r>
              <a:rPr lang="en-US" dirty="0"/>
              <a:t>you do not follow this rule it will </a:t>
            </a:r>
            <a:r>
              <a:rPr lang="en-US" dirty="0" smtClean="0"/>
              <a:t>be </a:t>
            </a:r>
            <a:r>
              <a:rPr lang="en-US" dirty="0"/>
              <a:t>automatically </a:t>
            </a:r>
            <a:r>
              <a:rPr lang="en-US" dirty="0" smtClean="0"/>
              <a:t>an Infraction</a:t>
            </a:r>
            <a:r>
              <a:rPr lang="en-US" dirty="0"/>
              <a:t>, and after 3 </a:t>
            </a:r>
            <a:r>
              <a:rPr lang="en-US" dirty="0" smtClean="0"/>
              <a:t>infractions </a:t>
            </a:r>
            <a:r>
              <a:rPr lang="en-US" dirty="0"/>
              <a:t>a detention will be </a:t>
            </a:r>
            <a:r>
              <a:rPr lang="en-US" dirty="0" smtClean="0"/>
              <a:t>provided. </a:t>
            </a:r>
          </a:p>
          <a:p>
            <a:pPr marL="0" indent="0">
              <a:buNone/>
            </a:pPr>
            <a:r>
              <a:rPr lang="en-US" dirty="0"/>
              <a:t/>
            </a:r>
            <a:br>
              <a:rPr lang="en-US" dirty="0"/>
            </a:br>
            <a:r>
              <a:rPr lang="en-US" dirty="0" smtClean="0"/>
              <a:t>2 - Be </a:t>
            </a:r>
            <a:r>
              <a:rPr lang="en-US" dirty="0"/>
              <a:t>respectful of the teacher and </a:t>
            </a:r>
            <a:r>
              <a:rPr lang="en-US" dirty="0" smtClean="0"/>
              <a:t>your </a:t>
            </a:r>
            <a:r>
              <a:rPr lang="en-US" dirty="0"/>
              <a:t>classmates. Disrespect will not be tolerated in this class</a:t>
            </a:r>
            <a:r>
              <a:rPr lang="en-US" dirty="0" smtClean="0"/>
              <a:t>.</a:t>
            </a:r>
          </a:p>
          <a:p>
            <a:pPr marL="0" indent="0">
              <a:buNone/>
            </a:pPr>
            <a:r>
              <a:rPr lang="en-US" dirty="0"/>
              <a:t>If you do not follow this rule it will </a:t>
            </a:r>
            <a:r>
              <a:rPr lang="en-US" dirty="0" smtClean="0"/>
              <a:t>be automatically an </a:t>
            </a:r>
            <a:r>
              <a:rPr lang="en-US" dirty="0"/>
              <a:t>Infraction, and after 3 infraction a detention will be provide.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305069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51515"/>
          </a:xfrm>
        </p:spPr>
        <p:txBody>
          <a:bodyPr>
            <a:normAutofit fontScale="90000"/>
          </a:bodyPr>
          <a:lstStyle/>
          <a:p>
            <a:endParaRPr lang="en-US" dirty="0"/>
          </a:p>
        </p:txBody>
      </p:sp>
      <p:sp>
        <p:nvSpPr>
          <p:cNvPr id="3" name="Content Placeholder 2"/>
          <p:cNvSpPr>
            <a:spLocks noGrp="1"/>
          </p:cNvSpPr>
          <p:nvPr>
            <p:ph idx="1"/>
          </p:nvPr>
        </p:nvSpPr>
        <p:spPr>
          <a:xfrm>
            <a:off x="838200" y="154547"/>
            <a:ext cx="10515600" cy="6022416"/>
          </a:xfrm>
        </p:spPr>
        <p:txBody>
          <a:bodyPr/>
          <a:lstStyle/>
          <a:p>
            <a:pPr marL="0" indent="0">
              <a:buNone/>
            </a:pPr>
            <a:endParaRPr lang="en-US" dirty="0" smtClean="0"/>
          </a:p>
          <a:p>
            <a:pPr marL="0" indent="0">
              <a:buNone/>
            </a:pPr>
            <a:r>
              <a:rPr lang="en-US" dirty="0" smtClean="0"/>
              <a:t>3 </a:t>
            </a:r>
            <a:r>
              <a:rPr lang="en-US" dirty="0"/>
              <a:t>- </a:t>
            </a:r>
            <a:r>
              <a:rPr lang="en-US" dirty="0" smtClean="0"/>
              <a:t>It </a:t>
            </a:r>
            <a:r>
              <a:rPr lang="en-US" dirty="0"/>
              <a:t>is mandatory to follow the instructions of the teacher and if you are assigned a different seat you must obey without arguing or questioning</a:t>
            </a:r>
            <a:r>
              <a:rPr lang="en-US" dirty="0" smtClean="0"/>
              <a:t>.</a:t>
            </a:r>
          </a:p>
          <a:p>
            <a:pPr marL="0" indent="0">
              <a:buNone/>
            </a:pPr>
            <a:r>
              <a:rPr lang="en-US" dirty="0"/>
              <a:t>If you do not follow this rule it will be an </a:t>
            </a:r>
            <a:r>
              <a:rPr lang="en-US" dirty="0" smtClean="0"/>
              <a:t>automatic Detention up to a Discipline Referral.</a:t>
            </a:r>
          </a:p>
          <a:p>
            <a:pPr marL="0" indent="0">
              <a:buNone/>
            </a:pPr>
            <a:endParaRPr lang="en-US" dirty="0"/>
          </a:p>
          <a:p>
            <a:pPr marL="0" indent="0">
              <a:buNone/>
            </a:pPr>
            <a:r>
              <a:rPr lang="en-US" dirty="0" smtClean="0"/>
              <a:t>4 – Walking around class is not allowed. You must remain in your seat or designated area. If you need to leave to room you must ask your teacher first. </a:t>
            </a:r>
          </a:p>
          <a:p>
            <a:pPr marL="0" indent="0">
              <a:buNone/>
            </a:pPr>
            <a:r>
              <a:rPr lang="en-US" dirty="0"/>
              <a:t>If you do not follow this rule it will </a:t>
            </a:r>
            <a:r>
              <a:rPr lang="en-US" dirty="0" smtClean="0"/>
              <a:t>be automatically an </a:t>
            </a:r>
            <a:r>
              <a:rPr lang="en-US" dirty="0"/>
              <a:t>Infraction, and after 3 infractions a detention will be </a:t>
            </a:r>
            <a:r>
              <a:rPr lang="en-US" dirty="0" smtClean="0"/>
              <a:t>provided.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0416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5 – When you are working as directed you may talk as long as you already finish it, Teacher will check your journal if work is not done or you estate that you don’t have a journal </a:t>
            </a:r>
            <a:r>
              <a:rPr lang="en-US" dirty="0"/>
              <a:t>it will be an automatically Infraction, and after 3 infractions a detention will be </a:t>
            </a:r>
            <a:r>
              <a:rPr lang="en-US" dirty="0" smtClean="0"/>
              <a:t>provide.</a:t>
            </a:r>
            <a:endParaRPr lang="en-US" dirty="0"/>
          </a:p>
        </p:txBody>
      </p:sp>
    </p:spTree>
    <p:extLst>
      <p:ext uri="{BB962C8B-B14F-4D97-AF65-F5344CB8AC3E}">
        <p14:creationId xmlns:p14="http://schemas.microsoft.com/office/powerpoint/2010/main" val="3022027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IB Project  - Due date </a:t>
            </a:r>
            <a:r>
              <a:rPr lang="en-US" b="1" i="1" dirty="0" smtClean="0"/>
              <a:t>Tuesday</a:t>
            </a:r>
            <a:r>
              <a:rPr lang="en-US" b="1" i="1" dirty="0" smtClean="0"/>
              <a:t> 04/10 for criterion A, B, and C. After that date will be 10 points off for each delay day.</a:t>
            </a:r>
            <a:endParaRPr lang="en-US" b="1" i="1" dirty="0"/>
          </a:p>
        </p:txBody>
      </p:sp>
      <p:sp>
        <p:nvSpPr>
          <p:cNvPr id="3" name="Content Placeholder 2"/>
          <p:cNvSpPr>
            <a:spLocks noGrp="1"/>
          </p:cNvSpPr>
          <p:nvPr>
            <p:ph idx="1"/>
          </p:nvPr>
        </p:nvSpPr>
        <p:spPr/>
        <p:txBody>
          <a:bodyPr/>
          <a:lstStyle/>
          <a:p>
            <a:pPr marL="0" indent="0">
              <a:buNone/>
            </a:pPr>
            <a:r>
              <a:rPr lang="en-US" dirty="0"/>
              <a:t>You will have points for neatness, creativity and for be on time. This project is individual. You will have 1 project grade, 4 IB grades and 2 test </a:t>
            </a:r>
            <a:r>
              <a:rPr lang="en-US" dirty="0" smtClean="0"/>
              <a:t>grades.</a:t>
            </a:r>
            <a:endParaRPr lang="en-US" dirty="0"/>
          </a:p>
          <a:p>
            <a:pPr marL="0" indent="0">
              <a:buNone/>
            </a:pPr>
            <a:r>
              <a:rPr lang="en-US" dirty="0"/>
              <a:t>A</a:t>
            </a:r>
            <a:r>
              <a:rPr lang="en-US" dirty="0" smtClean="0"/>
              <a:t> </a:t>
            </a:r>
            <a:r>
              <a:rPr lang="en-US" dirty="0" smtClean="0"/>
              <a:t>- You </a:t>
            </a:r>
            <a:r>
              <a:rPr lang="en-US" dirty="0"/>
              <a:t>will study what is and which are the basic element of a legend. After watch a short film named “</a:t>
            </a:r>
            <a:r>
              <a:rPr lang="en-US" b="1" i="1" dirty="0"/>
              <a:t>El </a:t>
            </a:r>
            <a:r>
              <a:rPr lang="en-US" b="1" i="1" dirty="0" err="1"/>
              <a:t>Fantasma</a:t>
            </a:r>
            <a:r>
              <a:rPr lang="en-US" b="1" i="1" dirty="0"/>
              <a:t> de la </a:t>
            </a:r>
            <a:r>
              <a:rPr lang="en-US" b="1" i="1" dirty="0" err="1"/>
              <a:t>Escuela</a:t>
            </a:r>
            <a:r>
              <a:rPr lang="en-US" dirty="0"/>
              <a:t>”, you were able to identify the basic elements of a short story and will understand the main ideas. </a:t>
            </a:r>
          </a:p>
          <a:p>
            <a:endParaRPr lang="en-US" dirty="0"/>
          </a:p>
        </p:txBody>
      </p:sp>
    </p:spTree>
    <p:extLst>
      <p:ext uri="{BB962C8B-B14F-4D97-AF65-F5344CB8AC3E}">
        <p14:creationId xmlns:p14="http://schemas.microsoft.com/office/powerpoint/2010/main" val="2182081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89397"/>
            <a:ext cx="10515600" cy="231820"/>
          </a:xfrm>
        </p:spPr>
        <p:txBody>
          <a:bodyPr>
            <a:normAutofit fontScale="90000"/>
          </a:bodyPr>
          <a:lstStyle/>
          <a:p>
            <a:endParaRPr lang="en-US" dirty="0"/>
          </a:p>
        </p:txBody>
      </p:sp>
      <p:sp>
        <p:nvSpPr>
          <p:cNvPr id="3" name="Content Placeholder 2"/>
          <p:cNvSpPr>
            <a:spLocks noGrp="1"/>
          </p:cNvSpPr>
          <p:nvPr>
            <p:ph idx="1"/>
          </p:nvPr>
        </p:nvSpPr>
        <p:spPr>
          <a:xfrm>
            <a:off x="838200" y="412124"/>
            <a:ext cx="10515600" cy="5764839"/>
          </a:xfrm>
        </p:spPr>
        <p:txBody>
          <a:bodyPr>
            <a:normAutofit/>
          </a:bodyPr>
          <a:lstStyle/>
          <a:p>
            <a:pPr marL="0" indent="0">
              <a:buNone/>
            </a:pPr>
            <a:r>
              <a:rPr lang="en-US" dirty="0"/>
              <a:t>B</a:t>
            </a:r>
            <a:r>
              <a:rPr lang="en-US" dirty="0" smtClean="0"/>
              <a:t> </a:t>
            </a:r>
            <a:r>
              <a:rPr lang="en-US" dirty="0" smtClean="0"/>
              <a:t>- You </a:t>
            </a:r>
            <a:r>
              <a:rPr lang="en-US" dirty="0"/>
              <a:t>will read another short story in Spanish, and you were able to identify the basic elements of a short story and will understand the main ideas. </a:t>
            </a:r>
          </a:p>
          <a:p>
            <a:pPr marL="0" indent="0">
              <a:buNone/>
            </a:pPr>
            <a:r>
              <a:rPr lang="en-US" dirty="0"/>
              <a:t>C</a:t>
            </a:r>
            <a:r>
              <a:rPr lang="en-US" dirty="0" smtClean="0"/>
              <a:t> </a:t>
            </a:r>
            <a:r>
              <a:rPr lang="en-US" dirty="0" smtClean="0"/>
              <a:t>- You </a:t>
            </a:r>
            <a:r>
              <a:rPr lang="en-US" dirty="0"/>
              <a:t>will create your own short story following the basic elements of a short story, in Spanish and using preterit and present progressive tense and prepositions. You need to be creative and to integrate all your knowledge about short stories and all your knowledge in Spanish. </a:t>
            </a:r>
          </a:p>
          <a:p>
            <a:pPr marL="0" indent="0">
              <a:buNone/>
            </a:pPr>
            <a:r>
              <a:rPr lang="en-US" dirty="0"/>
              <a:t>D</a:t>
            </a:r>
            <a:r>
              <a:rPr lang="en-US" dirty="0" smtClean="0"/>
              <a:t> </a:t>
            </a:r>
            <a:r>
              <a:rPr lang="en-US" dirty="0" smtClean="0"/>
              <a:t>- You </a:t>
            </a:r>
            <a:r>
              <a:rPr lang="en-US" dirty="0"/>
              <a:t>will present in front of class your short story; characters, problem(s) and solution(s). For the presentation, you will need to bring images, photos, drawings, comic or power point. You are not allowed to read during your presentation. You need to study it and come prepare to speak Spanish. </a:t>
            </a:r>
          </a:p>
          <a:p>
            <a:endParaRPr lang="en-US" dirty="0"/>
          </a:p>
        </p:txBody>
      </p:sp>
    </p:spTree>
    <p:extLst>
      <p:ext uri="{BB962C8B-B14F-4D97-AF65-F5344CB8AC3E}">
        <p14:creationId xmlns:p14="http://schemas.microsoft.com/office/powerpoint/2010/main" val="1694335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4"/>
            <a:ext cx="10515600" cy="90152"/>
          </a:xfrm>
        </p:spPr>
        <p:txBody>
          <a:bodyPr>
            <a:normAutofit fontScale="90000"/>
          </a:bodyPr>
          <a:lstStyle/>
          <a:p>
            <a:endParaRPr lang="en-US" dirty="0"/>
          </a:p>
        </p:txBody>
      </p:sp>
      <p:sp>
        <p:nvSpPr>
          <p:cNvPr id="3" name="Content Placeholder 2"/>
          <p:cNvSpPr>
            <a:spLocks noGrp="1"/>
          </p:cNvSpPr>
          <p:nvPr>
            <p:ph idx="1"/>
          </p:nvPr>
        </p:nvSpPr>
        <p:spPr>
          <a:xfrm>
            <a:off x="838200" y="463639"/>
            <a:ext cx="10515600" cy="5713324"/>
          </a:xfrm>
        </p:spPr>
        <p:txBody>
          <a:bodyPr>
            <a:normAutofit/>
          </a:bodyPr>
          <a:lstStyle/>
          <a:p>
            <a:pPr marL="0" indent="0">
              <a:buNone/>
            </a:pPr>
            <a:r>
              <a:rPr lang="en-US" dirty="0"/>
              <a:t>A </a:t>
            </a:r>
            <a:r>
              <a:rPr lang="en-US" b="1" dirty="0"/>
              <a:t>short story</a:t>
            </a:r>
            <a:r>
              <a:rPr lang="en-US" dirty="0"/>
              <a:t> is a piece of prose fiction that can be read in one sitting. Emerging from earlier oral storytelling traditions in the 17th century, the short story has grown to encompass a body of work so diverse as to defy easy characterization. At its most prototypical the short story features a small cast of named characters, and focuses on a self-contained incident with the intent of evoking a "single effect" or mood. In doing so, short stories make use of plot, resonance, and other dynamic components to a far greater degree than is typical of an anecdote, yet to a far lesser degree than a novel. While the short story is largely distinct from the novel, authors of both generally draw from a common pool of literary techniques.</a:t>
            </a:r>
          </a:p>
          <a:p>
            <a:pPr marL="0" indent="0">
              <a:buNone/>
            </a:pPr>
            <a:endParaRPr lang="en-US" dirty="0"/>
          </a:p>
        </p:txBody>
      </p:sp>
    </p:spTree>
    <p:extLst>
      <p:ext uri="{BB962C8B-B14F-4D97-AF65-F5344CB8AC3E}">
        <p14:creationId xmlns:p14="http://schemas.microsoft.com/office/powerpoint/2010/main" val="2587863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0030"/>
          </a:xfrm>
        </p:spPr>
        <p:txBody>
          <a:bodyPr>
            <a:normAutofit fontScale="90000"/>
          </a:bodyPr>
          <a:lstStyle/>
          <a:p>
            <a:endParaRPr lang="en-US" dirty="0"/>
          </a:p>
        </p:txBody>
      </p:sp>
      <p:sp>
        <p:nvSpPr>
          <p:cNvPr id="3" name="Content Placeholder 2"/>
          <p:cNvSpPr>
            <a:spLocks noGrp="1"/>
          </p:cNvSpPr>
          <p:nvPr>
            <p:ph idx="1"/>
          </p:nvPr>
        </p:nvSpPr>
        <p:spPr>
          <a:xfrm>
            <a:off x="838200" y="669701"/>
            <a:ext cx="10515600" cy="5507262"/>
          </a:xfrm>
        </p:spPr>
        <p:txBody>
          <a:bodyPr>
            <a:normAutofit fontScale="92500" lnSpcReduction="10000"/>
          </a:bodyPr>
          <a:lstStyle/>
          <a:p>
            <a:pPr marL="0" indent="0">
              <a:buNone/>
            </a:pPr>
            <a:r>
              <a:rPr lang="en-US" dirty="0"/>
              <a:t>Short stories have no set length. In terms of word count there is no official demarcation between an anecdote, a short story, and a novel. Rather, the form's parameters are given by the rhetorical and practical context in which a given story is produced and considered, so that what constitutes a short story may differ between genres, countries, eras, and commentators. Like the novel, the short story's predominant shape reflects the demands of the available markets for publication, and the evolution of the form seems closely tied to the evolution of the publishing industry and the submission guidelines of its constituent houses. </a:t>
            </a:r>
          </a:p>
          <a:p>
            <a:pPr marL="0" indent="0">
              <a:buNone/>
            </a:pPr>
            <a:r>
              <a:rPr lang="en-US" dirty="0"/>
              <a:t>The short story has been considered both an apprenticeship form preceding more lengthy works, and a crafted form in its own right, collected together in books of similar length, price, and distribution to novels. Short story writers may define their works as part of the artistic and personal expression of the form. They may also attempt to resist categorization by genre and fixed formation.</a:t>
            </a:r>
          </a:p>
          <a:p>
            <a:endParaRPr lang="en-US" dirty="0"/>
          </a:p>
        </p:txBody>
      </p:sp>
    </p:spTree>
    <p:extLst>
      <p:ext uri="{BB962C8B-B14F-4D97-AF65-F5344CB8AC3E}">
        <p14:creationId xmlns:p14="http://schemas.microsoft.com/office/powerpoint/2010/main" val="864734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Legend?</a:t>
            </a:r>
            <a:endParaRPr lang="en-US" dirty="0"/>
          </a:p>
        </p:txBody>
      </p:sp>
      <p:sp>
        <p:nvSpPr>
          <p:cNvPr id="3" name="Content Placeholder 2"/>
          <p:cNvSpPr>
            <a:spLocks noGrp="1"/>
          </p:cNvSpPr>
          <p:nvPr>
            <p:ph idx="1"/>
          </p:nvPr>
        </p:nvSpPr>
        <p:spPr/>
        <p:txBody>
          <a:bodyPr/>
          <a:lstStyle/>
          <a:p>
            <a:pPr marL="0" indent="0">
              <a:buNone/>
            </a:pPr>
            <a:r>
              <a:rPr lang="en-US" dirty="0"/>
              <a:t/>
            </a:r>
            <a:br>
              <a:rPr lang="en-US" dirty="0"/>
            </a:br>
            <a:r>
              <a:rPr lang="en-US" dirty="0" smtClean="0"/>
              <a:t>A legend is a </a:t>
            </a:r>
            <a:r>
              <a:rPr lang="en-US" dirty="0" err="1"/>
              <a:t>nonhistorical</a:t>
            </a:r>
            <a:r>
              <a:rPr lang="en-US" dirty="0"/>
              <a:t> or unverifiable story handed down by tradition from earlier times and popularly accepted as historical. </a:t>
            </a:r>
            <a:endParaRPr lang="en-US" dirty="0" smtClean="0"/>
          </a:p>
          <a:p>
            <a:pPr marL="0" indent="0">
              <a:buNone/>
            </a:pPr>
            <a:r>
              <a:rPr lang="en-US" dirty="0" smtClean="0"/>
              <a:t>Also the </a:t>
            </a:r>
            <a:r>
              <a:rPr lang="en-US" dirty="0"/>
              <a:t>body of stories of this kind, especially as they relate to a particular people, group, or </a:t>
            </a:r>
            <a:r>
              <a:rPr lang="en-US" dirty="0" smtClean="0"/>
              <a:t>clan</a:t>
            </a:r>
            <a:r>
              <a:rPr lang="en-US" dirty="0"/>
              <a:t>.</a:t>
            </a:r>
          </a:p>
        </p:txBody>
      </p:sp>
    </p:spTree>
    <p:extLst>
      <p:ext uri="{BB962C8B-B14F-4D97-AF65-F5344CB8AC3E}">
        <p14:creationId xmlns:p14="http://schemas.microsoft.com/office/powerpoint/2010/main" val="321535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1181</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4th Quarter </vt:lpstr>
      <vt:lpstr>Set of expectation for this quarter </vt:lpstr>
      <vt:lpstr>PowerPoint Presentation</vt:lpstr>
      <vt:lpstr>PowerPoint Presentation</vt:lpstr>
      <vt:lpstr>IB Project  - Due date Tuesday 04/10 for criterion A, B, and C. After that date will be 10 points off for each delay day.</vt:lpstr>
      <vt:lpstr>PowerPoint Presentation</vt:lpstr>
      <vt:lpstr>PowerPoint Presentation</vt:lpstr>
      <vt:lpstr>PowerPoint Presentation</vt:lpstr>
      <vt:lpstr>What is a Legend?</vt:lpstr>
      <vt:lpstr>Cuestionario: “El Fantasma de la Escuela”</vt:lpstr>
      <vt:lpstr>Abandonar el nido </vt:lpstr>
      <vt:lpstr>PowerPoint Presentation</vt:lpstr>
      <vt:lpstr>Cuestionario “Abandonar el nido”</vt:lpstr>
      <vt:lpstr>IB Project: Criterion C and 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Quarter </dc:title>
  <dc:creator>Patricio Centurion</dc:creator>
  <cp:lastModifiedBy>Patricio Centurion</cp:lastModifiedBy>
  <cp:revision>72</cp:revision>
  <dcterms:created xsi:type="dcterms:W3CDTF">2018-03-23T14:06:20Z</dcterms:created>
  <dcterms:modified xsi:type="dcterms:W3CDTF">2018-04-05T14:31:26Z</dcterms:modified>
</cp:coreProperties>
</file>