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3" r:id="rId5"/>
    <p:sldId id="264" r:id="rId6"/>
    <p:sldId id="267" r:id="rId7"/>
    <p:sldId id="265"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4E5771-47EC-4C57-B918-A2280CCA13A5}"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174049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E5771-47EC-4C57-B918-A2280CCA13A5}"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367759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E5771-47EC-4C57-B918-A2280CCA13A5}"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93103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E5771-47EC-4C57-B918-A2280CCA13A5}"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366118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E5771-47EC-4C57-B918-A2280CCA13A5}"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348972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E5771-47EC-4C57-B918-A2280CCA13A5}"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417607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4E5771-47EC-4C57-B918-A2280CCA13A5}" type="datetimeFigureOut">
              <a:rPr lang="en-US" smtClean="0"/>
              <a:t>5/30/2018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154339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4E5771-47EC-4C57-B918-A2280CCA13A5}" type="datetimeFigureOut">
              <a:rPr lang="en-US" smtClean="0"/>
              <a:t>5/30/2018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229985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E5771-47EC-4C57-B918-A2280CCA13A5}" type="datetimeFigureOut">
              <a:rPr lang="en-US" smtClean="0"/>
              <a:t>5/30/2018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195030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E5771-47EC-4C57-B918-A2280CCA13A5}"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253327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E5771-47EC-4C57-B918-A2280CCA13A5}"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C2E3B-99BC-4B24-A9D8-B3DEA70BFE69}" type="slidenum">
              <a:rPr lang="en-US" smtClean="0"/>
              <a:t>‹#›</a:t>
            </a:fld>
            <a:endParaRPr lang="en-US"/>
          </a:p>
        </p:txBody>
      </p:sp>
    </p:spTree>
    <p:extLst>
      <p:ext uri="{BB962C8B-B14F-4D97-AF65-F5344CB8AC3E}">
        <p14:creationId xmlns:p14="http://schemas.microsoft.com/office/powerpoint/2010/main" val="239428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E5771-47EC-4C57-B918-A2280CCA13A5}" type="datetimeFigureOut">
              <a:rPr lang="en-US" smtClean="0"/>
              <a:t>5/30/2018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C2E3B-99BC-4B24-A9D8-B3DEA70BFE69}" type="slidenum">
              <a:rPr lang="en-US" smtClean="0"/>
              <a:t>‹#›</a:t>
            </a:fld>
            <a:endParaRPr lang="en-US"/>
          </a:p>
        </p:txBody>
      </p:sp>
    </p:spTree>
    <p:extLst>
      <p:ext uri="{BB962C8B-B14F-4D97-AF65-F5344CB8AC3E}">
        <p14:creationId xmlns:p14="http://schemas.microsoft.com/office/powerpoint/2010/main" val="3396904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IB Project  - Due date Tuesday 05/29 for criterion A and B, After that date will be 10 points off for each delay day.</a:t>
            </a:r>
            <a:endParaRPr lang="en-US" b="1" i="1" dirty="0"/>
          </a:p>
        </p:txBody>
      </p:sp>
      <p:sp>
        <p:nvSpPr>
          <p:cNvPr id="3" name="Content Placeholder 2"/>
          <p:cNvSpPr>
            <a:spLocks noGrp="1"/>
          </p:cNvSpPr>
          <p:nvPr>
            <p:ph idx="1"/>
          </p:nvPr>
        </p:nvSpPr>
        <p:spPr/>
        <p:txBody>
          <a:bodyPr/>
          <a:lstStyle/>
          <a:p>
            <a:pPr marL="0" indent="0">
              <a:buNone/>
            </a:pPr>
            <a:r>
              <a:rPr lang="en-US" dirty="0"/>
              <a:t>You will have points for neatness, creativity and be on time. This project is individual. You will have, 2 IB grades, 1 Quiz grade and 1 classwork </a:t>
            </a:r>
            <a:r>
              <a:rPr lang="en-US" dirty="0" smtClean="0"/>
              <a:t>grade. After </a:t>
            </a:r>
            <a:r>
              <a:rPr lang="en-US" dirty="0"/>
              <a:t>watch a short film named “</a:t>
            </a:r>
            <a:r>
              <a:rPr lang="en-US" b="1" i="1" dirty="0"/>
              <a:t>El Leon y El Raton</a:t>
            </a:r>
            <a:r>
              <a:rPr lang="en-US" dirty="0"/>
              <a:t>”, you were able to identify the basic elements of story and will understand the main ideas. </a:t>
            </a:r>
          </a:p>
          <a:p>
            <a:pPr marL="0" indent="0">
              <a:buNone/>
            </a:pPr>
            <a:r>
              <a:rPr lang="en-US" dirty="0"/>
              <a:t>You will read a short story in Spanish, and you </a:t>
            </a:r>
            <a:r>
              <a:rPr lang="en-US" dirty="0" smtClean="0"/>
              <a:t>will be </a:t>
            </a:r>
            <a:r>
              <a:rPr lang="en-US" dirty="0"/>
              <a:t>able to identify the basic elements of the short story and will understand the main ideas.</a:t>
            </a:r>
            <a:r>
              <a:rPr lang="en-US" dirty="0" smtClean="0"/>
              <a:t>. See the video here: </a:t>
            </a:r>
          </a:p>
          <a:p>
            <a:pPr marL="0" indent="0">
              <a:buNone/>
            </a:pPr>
            <a:r>
              <a:rPr lang="en-US" dirty="0"/>
              <a:t>https://www.youtube.com/watch?v=yMSEjiGpuTo</a:t>
            </a:r>
          </a:p>
          <a:p>
            <a:endParaRPr lang="en-US" dirty="0"/>
          </a:p>
        </p:txBody>
      </p:sp>
    </p:spTree>
    <p:extLst>
      <p:ext uri="{BB962C8B-B14F-4D97-AF65-F5344CB8AC3E}">
        <p14:creationId xmlns:p14="http://schemas.microsoft.com/office/powerpoint/2010/main" val="630740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89397"/>
            <a:ext cx="10515600" cy="231820"/>
          </a:xfrm>
        </p:spPr>
        <p:txBody>
          <a:bodyPr>
            <a:normAutofit fontScale="90000"/>
          </a:bodyPr>
          <a:lstStyle/>
          <a:p>
            <a:endParaRPr lang="en-US" dirty="0"/>
          </a:p>
        </p:txBody>
      </p:sp>
      <p:sp>
        <p:nvSpPr>
          <p:cNvPr id="3" name="Content Placeholder 2"/>
          <p:cNvSpPr>
            <a:spLocks noGrp="1"/>
          </p:cNvSpPr>
          <p:nvPr>
            <p:ph idx="1"/>
          </p:nvPr>
        </p:nvSpPr>
        <p:spPr>
          <a:xfrm>
            <a:off x="838200" y="412124"/>
            <a:ext cx="10515600" cy="5764839"/>
          </a:xfrm>
        </p:spPr>
        <p:txBody>
          <a:bodyPr>
            <a:normAutofit/>
          </a:bodyPr>
          <a:lstStyle/>
          <a:p>
            <a:pPr marL="0" indent="0">
              <a:buNone/>
            </a:pPr>
            <a:r>
              <a:rPr lang="en-US" dirty="0"/>
              <a:t>B</a:t>
            </a:r>
            <a:r>
              <a:rPr lang="en-US" dirty="0" smtClean="0"/>
              <a:t> - You </a:t>
            </a:r>
            <a:r>
              <a:rPr lang="en-US" dirty="0"/>
              <a:t>will read another short story in Spanish, and </a:t>
            </a:r>
            <a:r>
              <a:rPr lang="en-US" dirty="0" smtClean="0"/>
              <a:t>you will be </a:t>
            </a:r>
            <a:r>
              <a:rPr lang="en-US" dirty="0"/>
              <a:t>able to identify the basic elements of a short story and will understand the main ideas. </a:t>
            </a:r>
          </a:p>
          <a:p>
            <a:pPr marL="0" indent="0">
              <a:buNone/>
            </a:pPr>
            <a:endParaRPr lang="en-US" dirty="0"/>
          </a:p>
        </p:txBody>
      </p:sp>
    </p:spTree>
    <p:extLst>
      <p:ext uri="{BB962C8B-B14F-4D97-AF65-F5344CB8AC3E}">
        <p14:creationId xmlns:p14="http://schemas.microsoft.com/office/powerpoint/2010/main" val="3869031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Cuestionario</a:t>
            </a:r>
            <a:r>
              <a:rPr lang="en-US" dirty="0" smtClean="0"/>
              <a:t>: </a:t>
            </a:r>
            <a:r>
              <a:rPr lang="en-US" dirty="0"/>
              <a:t>“</a:t>
            </a:r>
            <a:r>
              <a:rPr lang="en-US" b="1" i="1" dirty="0"/>
              <a:t>El </a:t>
            </a:r>
            <a:r>
              <a:rPr lang="en-US" b="1" i="1" dirty="0" smtClean="0"/>
              <a:t>Leon y El Raton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 – ¿</a:t>
            </a:r>
            <a:r>
              <a:rPr lang="en-US" dirty="0" err="1" smtClean="0"/>
              <a:t>Donde</a:t>
            </a:r>
            <a:r>
              <a:rPr lang="en-US" dirty="0" smtClean="0"/>
              <a:t> </a:t>
            </a:r>
            <a:r>
              <a:rPr lang="en-US" dirty="0" err="1" smtClean="0"/>
              <a:t>vivia</a:t>
            </a:r>
            <a:r>
              <a:rPr lang="en-US" dirty="0" smtClean="0"/>
              <a:t> el </a:t>
            </a:r>
            <a:r>
              <a:rPr lang="en-US" dirty="0"/>
              <a:t>R</a:t>
            </a:r>
            <a:r>
              <a:rPr lang="en-US" dirty="0" smtClean="0"/>
              <a:t>aton?</a:t>
            </a:r>
          </a:p>
          <a:p>
            <a:pPr marL="0" indent="0">
              <a:buNone/>
            </a:pPr>
            <a:r>
              <a:rPr lang="en-US" dirty="0" smtClean="0"/>
              <a:t>2 – ¿</a:t>
            </a:r>
            <a:r>
              <a:rPr lang="en-US" dirty="0" err="1" smtClean="0"/>
              <a:t>Porque</a:t>
            </a:r>
            <a:r>
              <a:rPr lang="en-US" dirty="0" smtClean="0"/>
              <a:t> </a:t>
            </a:r>
            <a:r>
              <a:rPr lang="en-US" dirty="0" err="1" smtClean="0"/>
              <a:t>los</a:t>
            </a:r>
            <a:r>
              <a:rPr lang="en-US" dirty="0" smtClean="0"/>
              <a:t> </a:t>
            </a:r>
            <a:r>
              <a:rPr lang="en-US" dirty="0" err="1" smtClean="0"/>
              <a:t>animales</a:t>
            </a:r>
            <a:r>
              <a:rPr lang="en-US" dirty="0" smtClean="0"/>
              <a:t> se </a:t>
            </a:r>
            <a:r>
              <a:rPr lang="en-US" dirty="0" err="1" smtClean="0"/>
              <a:t>burlaban</a:t>
            </a:r>
            <a:r>
              <a:rPr lang="en-US" dirty="0" smtClean="0"/>
              <a:t> de El?</a:t>
            </a:r>
          </a:p>
          <a:p>
            <a:pPr marL="0" indent="0">
              <a:buNone/>
            </a:pPr>
            <a:r>
              <a:rPr lang="en-US" dirty="0" smtClean="0"/>
              <a:t>3 – ¿A </a:t>
            </a:r>
            <a:r>
              <a:rPr lang="en-US" dirty="0" err="1" smtClean="0"/>
              <a:t>quien</a:t>
            </a:r>
            <a:r>
              <a:rPr lang="en-US" dirty="0" smtClean="0"/>
              <a:t> </a:t>
            </a:r>
            <a:r>
              <a:rPr lang="en-US" dirty="0" err="1" smtClean="0"/>
              <a:t>fue</a:t>
            </a:r>
            <a:r>
              <a:rPr lang="en-US" dirty="0" smtClean="0"/>
              <a:t> a </a:t>
            </a:r>
            <a:r>
              <a:rPr lang="en-US" dirty="0" err="1" smtClean="0"/>
              <a:t>ver</a:t>
            </a:r>
            <a:r>
              <a:rPr lang="en-US" dirty="0" smtClean="0"/>
              <a:t> el Raton?</a:t>
            </a:r>
          </a:p>
          <a:p>
            <a:pPr marL="0" indent="0">
              <a:buNone/>
            </a:pPr>
            <a:r>
              <a:rPr lang="en-US" dirty="0" smtClean="0"/>
              <a:t>4 – ¿Que </a:t>
            </a:r>
            <a:r>
              <a:rPr lang="en-US" dirty="0" err="1" smtClean="0"/>
              <a:t>dijo</a:t>
            </a:r>
            <a:r>
              <a:rPr lang="en-US" dirty="0" smtClean="0"/>
              <a:t> el </a:t>
            </a:r>
            <a:r>
              <a:rPr lang="en-US" dirty="0" err="1" smtClean="0"/>
              <a:t>conejo</a:t>
            </a:r>
            <a:r>
              <a:rPr lang="en-US" dirty="0" smtClean="0"/>
              <a:t>, </a:t>
            </a:r>
            <a:r>
              <a:rPr lang="en-US" dirty="0" err="1" smtClean="0"/>
              <a:t>cuando</a:t>
            </a:r>
            <a:r>
              <a:rPr lang="en-US" dirty="0" smtClean="0"/>
              <a:t> el </a:t>
            </a:r>
            <a:r>
              <a:rPr lang="en-US" dirty="0" err="1" smtClean="0"/>
              <a:t>raton</a:t>
            </a:r>
            <a:r>
              <a:rPr lang="en-US" dirty="0" smtClean="0"/>
              <a:t> se </a:t>
            </a:r>
            <a:r>
              <a:rPr lang="en-US" dirty="0" err="1" smtClean="0"/>
              <a:t>cayo</a:t>
            </a:r>
            <a:r>
              <a:rPr lang="en-US" dirty="0" smtClean="0"/>
              <a:t> del </a:t>
            </a:r>
            <a:r>
              <a:rPr lang="en-US" dirty="0" err="1" smtClean="0"/>
              <a:t>lomo</a:t>
            </a:r>
            <a:r>
              <a:rPr lang="en-US" dirty="0" smtClean="0"/>
              <a:t> del Leon?</a:t>
            </a:r>
          </a:p>
          <a:p>
            <a:pPr marL="0" indent="0">
              <a:buNone/>
            </a:pPr>
            <a:r>
              <a:rPr lang="en-US" dirty="0" smtClean="0"/>
              <a:t>5 – ¿De que </a:t>
            </a:r>
            <a:r>
              <a:rPr lang="en-US" dirty="0" err="1" smtClean="0"/>
              <a:t>esta</a:t>
            </a:r>
            <a:r>
              <a:rPr lang="en-US" dirty="0" smtClean="0"/>
              <a:t> </a:t>
            </a:r>
            <a:r>
              <a:rPr lang="en-US" dirty="0" err="1" smtClean="0"/>
              <a:t>harto</a:t>
            </a:r>
            <a:r>
              <a:rPr lang="en-US" dirty="0" smtClean="0"/>
              <a:t> el Raton?</a:t>
            </a:r>
          </a:p>
          <a:p>
            <a:pPr marL="0" indent="0">
              <a:buNone/>
            </a:pPr>
            <a:r>
              <a:rPr lang="en-US" dirty="0" smtClean="0"/>
              <a:t>6 –  ¿El Leon </a:t>
            </a:r>
            <a:r>
              <a:rPr lang="en-US" dirty="0" err="1" smtClean="0"/>
              <a:t>escucha</a:t>
            </a:r>
            <a:r>
              <a:rPr lang="en-US" dirty="0" smtClean="0"/>
              <a:t> al Raton </a:t>
            </a:r>
            <a:r>
              <a:rPr lang="en-US" dirty="0" err="1" smtClean="0"/>
              <a:t>en</a:t>
            </a:r>
            <a:r>
              <a:rPr lang="en-US" dirty="0" smtClean="0"/>
              <a:t> que forma?</a:t>
            </a:r>
          </a:p>
          <a:p>
            <a:pPr marL="0" indent="0">
              <a:buNone/>
            </a:pPr>
            <a:r>
              <a:rPr lang="en-US" dirty="0" smtClean="0"/>
              <a:t>7 – ¿Que le </a:t>
            </a:r>
            <a:r>
              <a:rPr lang="en-US" dirty="0" err="1" smtClean="0"/>
              <a:t>contesta</a:t>
            </a:r>
            <a:r>
              <a:rPr lang="en-US" dirty="0" smtClean="0"/>
              <a:t> el Leon al </a:t>
            </a:r>
            <a:r>
              <a:rPr lang="en-US" dirty="0" err="1" smtClean="0"/>
              <a:t>pedido</a:t>
            </a:r>
            <a:r>
              <a:rPr lang="en-US" dirty="0" smtClean="0"/>
              <a:t> del Raton?</a:t>
            </a:r>
          </a:p>
          <a:p>
            <a:pPr marL="0" indent="0">
              <a:buNone/>
            </a:pPr>
            <a:r>
              <a:rPr lang="en-US" dirty="0" smtClean="0"/>
              <a:t>8 – ¿</a:t>
            </a:r>
            <a:r>
              <a:rPr lang="en-US" dirty="0" err="1" smtClean="0"/>
              <a:t>Porque</a:t>
            </a:r>
            <a:r>
              <a:rPr lang="en-US" dirty="0" smtClean="0"/>
              <a:t> </a:t>
            </a:r>
            <a:r>
              <a:rPr lang="en-US" dirty="0" err="1" smtClean="0"/>
              <a:t>cayo</a:t>
            </a:r>
            <a:r>
              <a:rPr lang="en-US" dirty="0" smtClean="0"/>
              <a:t> el Leon </a:t>
            </a:r>
            <a:r>
              <a:rPr lang="en-US" dirty="0" err="1" smtClean="0"/>
              <a:t>en</a:t>
            </a:r>
            <a:r>
              <a:rPr lang="en-US" dirty="0" smtClean="0"/>
              <a:t> la </a:t>
            </a:r>
            <a:r>
              <a:rPr lang="en-US" dirty="0" err="1" smtClean="0"/>
              <a:t>trampa</a:t>
            </a:r>
            <a:r>
              <a:rPr lang="en-US" dirty="0" smtClean="0"/>
              <a:t>? Que </a:t>
            </a:r>
            <a:r>
              <a:rPr lang="en-US" dirty="0" err="1" smtClean="0"/>
              <a:t>estaba</a:t>
            </a:r>
            <a:r>
              <a:rPr lang="en-US" dirty="0" smtClean="0"/>
              <a:t> </a:t>
            </a:r>
            <a:r>
              <a:rPr lang="en-US" dirty="0" err="1" smtClean="0"/>
              <a:t>buscando</a:t>
            </a:r>
            <a:r>
              <a:rPr lang="en-US" dirty="0" smtClean="0"/>
              <a:t>?</a:t>
            </a:r>
          </a:p>
          <a:p>
            <a:pPr marL="0" indent="0">
              <a:buNone/>
            </a:pPr>
            <a:r>
              <a:rPr lang="en-US" dirty="0" smtClean="0"/>
              <a:t>9 – ¿</a:t>
            </a:r>
            <a:r>
              <a:rPr lang="en-US" dirty="0" err="1" smtClean="0"/>
              <a:t>Porque</a:t>
            </a:r>
            <a:r>
              <a:rPr lang="en-US" dirty="0" smtClean="0"/>
              <a:t> el Leon </a:t>
            </a:r>
            <a:r>
              <a:rPr lang="en-US" dirty="0" err="1" smtClean="0"/>
              <a:t>subestimo</a:t>
            </a:r>
            <a:r>
              <a:rPr lang="en-US" dirty="0" smtClean="0"/>
              <a:t> al Raton?</a:t>
            </a:r>
          </a:p>
          <a:p>
            <a:pPr marL="0" indent="0">
              <a:buNone/>
            </a:pPr>
            <a:r>
              <a:rPr lang="en-US" dirty="0" smtClean="0"/>
              <a:t>10 – ¿Que </a:t>
            </a:r>
            <a:r>
              <a:rPr lang="en-US" dirty="0" err="1" smtClean="0"/>
              <a:t>moraleja</a:t>
            </a:r>
            <a:r>
              <a:rPr lang="en-US" dirty="0" smtClean="0"/>
              <a:t> </a:t>
            </a:r>
            <a:r>
              <a:rPr lang="en-US" dirty="0" err="1" smtClean="0"/>
              <a:t>te</a:t>
            </a:r>
            <a:r>
              <a:rPr lang="en-US" dirty="0" smtClean="0"/>
              <a:t> </a:t>
            </a:r>
            <a:r>
              <a:rPr lang="en-US" dirty="0" err="1" smtClean="0"/>
              <a:t>deja</a:t>
            </a:r>
            <a:r>
              <a:rPr lang="en-US" dirty="0" smtClean="0"/>
              <a:t> </a:t>
            </a:r>
            <a:r>
              <a:rPr lang="en-US" dirty="0" err="1" smtClean="0"/>
              <a:t>esta</a:t>
            </a:r>
            <a:r>
              <a:rPr lang="en-US" dirty="0" smtClean="0"/>
              <a:t> </a:t>
            </a:r>
            <a:r>
              <a:rPr lang="en-US" dirty="0" err="1" smtClean="0"/>
              <a:t>historia</a:t>
            </a:r>
            <a:r>
              <a:rPr lang="en-US" dirty="0" smtClean="0"/>
              <a:t>?</a:t>
            </a:r>
          </a:p>
          <a:p>
            <a:pPr marL="0" indent="0">
              <a:buNone/>
            </a:pPr>
            <a:endParaRPr lang="en-US" dirty="0"/>
          </a:p>
        </p:txBody>
      </p:sp>
    </p:spTree>
    <p:extLst>
      <p:ext uri="{BB962C8B-B14F-4D97-AF65-F5344CB8AC3E}">
        <p14:creationId xmlns:p14="http://schemas.microsoft.com/office/powerpoint/2010/main" val="2330067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AR" b="1" dirty="0"/>
              <a:t>El hombre que quería ver el  mar</a:t>
            </a:r>
            <a:r>
              <a:rPr lang="en-US" dirty="0"/>
              <a:t/>
            </a:r>
            <a:br>
              <a:rPr lang="en-US" dirty="0"/>
            </a:br>
            <a:endParaRPr lang="en-US" dirty="0"/>
          </a:p>
        </p:txBody>
      </p:sp>
      <p:sp>
        <p:nvSpPr>
          <p:cNvPr id="3" name="Content Placeholder 2"/>
          <p:cNvSpPr>
            <a:spLocks noGrp="1"/>
          </p:cNvSpPr>
          <p:nvPr>
            <p:ph idx="1"/>
          </p:nvPr>
        </p:nvSpPr>
        <p:spPr>
          <a:xfrm>
            <a:off x="838200" y="1339403"/>
            <a:ext cx="10515600" cy="4837560"/>
          </a:xfrm>
        </p:spPr>
        <p:txBody>
          <a:bodyPr>
            <a:normAutofit lnSpcReduction="10000"/>
          </a:bodyPr>
          <a:lstStyle/>
          <a:p>
            <a:pPr marL="0" indent="0">
              <a:buNone/>
            </a:pPr>
            <a:r>
              <a:rPr lang="es-AR" dirty="0" smtClean="0"/>
              <a:t>Había </a:t>
            </a:r>
            <a:r>
              <a:rPr lang="es-AR" dirty="0"/>
              <a:t>una vez un hombre que vivía en un pueblecito del interior de la India. Toda su vida se  había dedicado a trabajar duramente para poder sobrevivir. Jamás se había permitido lujo alguno  y todo lo que ganaba lo destinaba a mantener su casa y comprar unos pocos  </a:t>
            </a:r>
            <a:r>
              <a:rPr lang="es-AR" dirty="0" smtClean="0"/>
              <a:t>alimentos. Su </a:t>
            </a:r>
            <a:r>
              <a:rPr lang="es-AR" dirty="0"/>
              <a:t>día a día carecía de emociones y entretenimientos, pero nunca se quejaba de su suerte. Pensaba que era lo que le había tocado vivir y se conformaba sin rechistar</a:t>
            </a:r>
            <a:r>
              <a:rPr lang="es-AR" dirty="0" smtClean="0"/>
              <a:t>.</a:t>
            </a:r>
          </a:p>
          <a:p>
            <a:pPr marL="0" indent="0">
              <a:buNone/>
            </a:pPr>
            <a:r>
              <a:rPr lang="es-AR" dirty="0"/>
              <a:t>Sólo había algo que deseaba con todas sus fuerzas: ver el mar. Desde pequeño se preguntaba si sería tan espectacular como algunos ancianos, que en otro tiempo habían sido pescadores, le habían contado.  Le fascinaba escuchar sus historias, plagadas de anécdotas sobre enormes peces y tremendos oleajes que derribaban barcos de una sola embestida. Sí… Ver el mar era su único deseo antes de morir.</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3752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296213"/>
          </a:xfrm>
        </p:spPr>
        <p:txBody>
          <a:bodyPr>
            <a:normAutofit fontScale="90000"/>
          </a:bodyPr>
          <a:lstStyle/>
          <a:p>
            <a:endParaRPr lang="en-US" dirty="0"/>
          </a:p>
        </p:txBody>
      </p:sp>
      <p:sp>
        <p:nvSpPr>
          <p:cNvPr id="3" name="Content Placeholder 2"/>
          <p:cNvSpPr>
            <a:spLocks noGrp="1"/>
          </p:cNvSpPr>
          <p:nvPr>
            <p:ph idx="1"/>
          </p:nvPr>
        </p:nvSpPr>
        <p:spPr>
          <a:xfrm>
            <a:off x="838200" y="296214"/>
            <a:ext cx="10515600" cy="5880749"/>
          </a:xfrm>
        </p:spPr>
        <p:txBody>
          <a:bodyPr>
            <a:normAutofit fontScale="92500" lnSpcReduction="10000"/>
          </a:bodyPr>
          <a:lstStyle/>
          <a:p>
            <a:pPr marL="0" indent="0">
              <a:buNone/>
            </a:pPr>
            <a:r>
              <a:rPr lang="es-AR" dirty="0"/>
              <a:t>Durante años, guardó cada semana una moneda con el fin de ahorrar y algún día poder emprender ese deseado viaje que le llevaría a la costa.</a:t>
            </a:r>
            <a:endParaRPr lang="en-US" dirty="0"/>
          </a:p>
          <a:p>
            <a:pPr marL="0" indent="0">
              <a:buNone/>
            </a:pPr>
            <a:r>
              <a:rPr lang="es-AR" dirty="0"/>
              <a:t>Una mañana, por fin, el hombre sintió que ya había trabajado bastante y que el gran  momento de cumplir su sueño había llegado. Cogió la oxidada cajita de metal  donde puntualmente guardaba el poco dinero que le sobraba y contó unas decenas de rupias ¡Tenía ahorros suficientes para poder permitirse ser un viajero libre como el viento durante una semana!</a:t>
            </a:r>
            <a:endParaRPr lang="en-US" dirty="0"/>
          </a:p>
          <a:p>
            <a:pPr marL="0" indent="0">
              <a:buNone/>
            </a:pPr>
            <a:r>
              <a:rPr lang="es-AR" dirty="0"/>
              <a:t>La ilusión le desbordaba y preparó todo con mucho esmero: la ropa, el calzado, las provisiones que debía llevar… En cuanto tuvo todo listo, tomó el primer tren hacia la costa y, una vez instalado, se quedó dormido a pesar del ruido de la gente y de los animales que iban en los  vagones de carga.</a:t>
            </a:r>
            <a:endParaRPr lang="en-US" dirty="0"/>
          </a:p>
          <a:p>
            <a:pPr marL="0" indent="0">
              <a:buNone/>
            </a:pPr>
            <a:r>
              <a:rPr lang="es-AR" dirty="0"/>
              <a:t>El aviso de que había llegado a su destino le despertó. Cogió </a:t>
            </a:r>
            <a:r>
              <a:rPr lang="es-AR" dirty="0" smtClean="0"/>
              <a:t>su bolso </a:t>
            </a:r>
            <a:r>
              <a:rPr lang="es-AR" dirty="0"/>
              <a:t>y, emocionado, corrió a ver el mar. Cuando sus ojos se abrieron frente a él, se llenaron de lágrimas de felicidad.</a:t>
            </a:r>
            <a:endParaRPr lang="en-US" dirty="0"/>
          </a:p>
          <a:p>
            <a:pPr marL="0" indent="0">
              <a:buNone/>
            </a:pPr>
            <a:r>
              <a:rPr lang="es-AR" dirty="0"/>
              <a:t>– ¡Oh, qué hermoso es! Mucho más grande y azul de lo que me había imaginado….</a:t>
            </a:r>
            <a:endParaRPr lang="en-US" dirty="0"/>
          </a:p>
          <a:p>
            <a:pPr marL="0" indent="0">
              <a:buNone/>
            </a:pPr>
            <a:endParaRPr lang="en-US" dirty="0"/>
          </a:p>
        </p:txBody>
      </p:sp>
    </p:spTree>
    <p:extLst>
      <p:ext uri="{BB962C8B-B14F-4D97-AF65-F5344CB8AC3E}">
        <p14:creationId xmlns:p14="http://schemas.microsoft.com/office/powerpoint/2010/main" val="3895539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103031"/>
          </a:xfrm>
        </p:spPr>
        <p:txBody>
          <a:bodyPr>
            <a:normAutofit fontScale="90000"/>
          </a:bodyPr>
          <a:lstStyle/>
          <a:p>
            <a:endParaRPr lang="en-US" dirty="0"/>
          </a:p>
        </p:txBody>
      </p:sp>
      <p:sp>
        <p:nvSpPr>
          <p:cNvPr id="3" name="Content Placeholder 2"/>
          <p:cNvSpPr>
            <a:spLocks noGrp="1"/>
          </p:cNvSpPr>
          <p:nvPr>
            <p:ph idx="1"/>
          </p:nvPr>
        </p:nvSpPr>
        <p:spPr>
          <a:xfrm>
            <a:off x="838200" y="0"/>
            <a:ext cx="10515600" cy="6176963"/>
          </a:xfrm>
        </p:spPr>
        <p:txBody>
          <a:bodyPr>
            <a:normAutofit lnSpcReduction="10000"/>
          </a:bodyPr>
          <a:lstStyle/>
          <a:p>
            <a:pPr marL="0" indent="0">
              <a:buNone/>
            </a:pPr>
            <a:endParaRPr lang="es-AR" dirty="0" smtClean="0"/>
          </a:p>
          <a:p>
            <a:pPr marL="0" indent="0">
              <a:buNone/>
            </a:pPr>
            <a:r>
              <a:rPr lang="es-AR" dirty="0" smtClean="0"/>
              <a:t>Se </a:t>
            </a:r>
            <a:r>
              <a:rPr lang="es-AR" dirty="0"/>
              <a:t>quitó las sandalias y sintió la fina arena bajo sus pies. Muy despacio, caminó hasta la orilla dejando que la brisa del atardecer bañara su cara. Después, en silencio, contempló las olas, escuchó su increíble sonido y, entonces, se agachó para probar el agua. Juntó sus manos, dejó que se inundaran y bebió un poco. De repente, su cara reflejó un inesperado gesto de desagrado; frunció los labios e inmediatamente, escupió el líquido de su boca. Un poco abatido, suspiró:</a:t>
            </a:r>
            <a:endParaRPr lang="en-US" dirty="0"/>
          </a:p>
          <a:p>
            <a:pPr marL="0" indent="0">
              <a:buNone/>
            </a:pPr>
            <a:r>
              <a:rPr lang="es-AR" dirty="0"/>
              <a:t>– ¡Qué pena!… ¡Con lo maravilloso que es el mar y lo mal que sabe!</a:t>
            </a:r>
            <a:endParaRPr lang="en-US" dirty="0"/>
          </a:p>
          <a:p>
            <a:pPr marL="0" indent="0">
              <a:buNone/>
            </a:pPr>
            <a:r>
              <a:rPr lang="es-AR" b="1" dirty="0"/>
              <a:t>Moraleja:</a:t>
            </a:r>
            <a:r>
              <a:rPr lang="es-AR" dirty="0"/>
              <a:t> </a:t>
            </a:r>
            <a:r>
              <a:rPr lang="es-AR" i="1" dirty="0"/>
              <a:t>A veces nos ilusionamos tanto con algo que queremos tener que lo imaginamos perfecto y más grandioso de lo que es en realidad; por eso, cuando por fin lo conseguimos, siempre hay algo que nos decepciona. No pasa nada si las cosas no son o no suceden exactamente tal y como deseamos. Lo mejor es ser positivos y ver siempre la parte buena de todo lo que nos ofrece la vida.</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17745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s-AR" b="1" dirty="0"/>
              <a:t>El hombre que quería ver el  mar</a:t>
            </a:r>
            <a:r>
              <a:rPr lang="en-US" b="1" i="1" dirty="0" smtClean="0"/>
              <a:t>” Due </a:t>
            </a:r>
            <a:r>
              <a:rPr lang="en-US" b="1" i="1" smtClean="0"/>
              <a:t>date today 05/29</a:t>
            </a:r>
            <a:endParaRPr lang="en-US" dirty="0"/>
          </a:p>
        </p:txBody>
      </p:sp>
      <p:sp>
        <p:nvSpPr>
          <p:cNvPr id="3" name="Content Placeholder 2"/>
          <p:cNvSpPr>
            <a:spLocks noGrp="1"/>
          </p:cNvSpPr>
          <p:nvPr>
            <p:ph idx="1"/>
          </p:nvPr>
        </p:nvSpPr>
        <p:spPr>
          <a:xfrm>
            <a:off x="838200" y="1493949"/>
            <a:ext cx="10515600" cy="4958366"/>
          </a:xfrm>
        </p:spPr>
        <p:txBody>
          <a:bodyPr>
            <a:normAutofit lnSpcReduction="10000"/>
          </a:bodyPr>
          <a:lstStyle/>
          <a:p>
            <a:pPr marL="0" indent="0">
              <a:buNone/>
            </a:pPr>
            <a:r>
              <a:rPr lang="en-US" dirty="0" smtClean="0"/>
              <a:t>1 – ¿</a:t>
            </a:r>
            <a:r>
              <a:rPr lang="en-US" dirty="0" err="1" smtClean="0"/>
              <a:t>Donde</a:t>
            </a:r>
            <a:r>
              <a:rPr lang="en-US" dirty="0" smtClean="0"/>
              <a:t> </a:t>
            </a:r>
            <a:r>
              <a:rPr lang="en-US" dirty="0" err="1" smtClean="0"/>
              <a:t>vivia</a:t>
            </a:r>
            <a:r>
              <a:rPr lang="en-US" dirty="0" smtClean="0"/>
              <a:t> el </a:t>
            </a:r>
            <a:r>
              <a:rPr lang="en-US" dirty="0" err="1" smtClean="0"/>
              <a:t>Protagonista</a:t>
            </a:r>
            <a:r>
              <a:rPr lang="en-US" dirty="0" smtClean="0"/>
              <a:t> de </a:t>
            </a:r>
            <a:r>
              <a:rPr lang="en-US" dirty="0" err="1" smtClean="0"/>
              <a:t>esta</a:t>
            </a:r>
            <a:r>
              <a:rPr lang="en-US" dirty="0" smtClean="0"/>
              <a:t> </a:t>
            </a:r>
            <a:r>
              <a:rPr lang="en-US" dirty="0" err="1" smtClean="0"/>
              <a:t>historia</a:t>
            </a:r>
            <a:r>
              <a:rPr lang="en-US" dirty="0" smtClean="0"/>
              <a:t>?</a:t>
            </a:r>
          </a:p>
          <a:p>
            <a:pPr marL="0" indent="0">
              <a:buNone/>
            </a:pPr>
            <a:r>
              <a:rPr lang="en-US" dirty="0" smtClean="0"/>
              <a:t>2 – ¿A que se </a:t>
            </a:r>
            <a:r>
              <a:rPr lang="en-US" dirty="0" err="1" smtClean="0"/>
              <a:t>dedico</a:t>
            </a:r>
            <a:r>
              <a:rPr lang="en-US" dirty="0" smtClean="0"/>
              <a:t> </a:t>
            </a:r>
            <a:r>
              <a:rPr lang="en-US" dirty="0" err="1" smtClean="0"/>
              <a:t>toda</a:t>
            </a:r>
            <a:r>
              <a:rPr lang="en-US" dirty="0" smtClean="0"/>
              <a:t> </a:t>
            </a:r>
            <a:r>
              <a:rPr lang="en-US" dirty="0" err="1" smtClean="0"/>
              <a:t>su</a:t>
            </a:r>
            <a:r>
              <a:rPr lang="en-US" dirty="0" smtClean="0"/>
              <a:t> </a:t>
            </a:r>
            <a:r>
              <a:rPr lang="en-US" dirty="0" err="1" smtClean="0"/>
              <a:t>vida</a:t>
            </a:r>
            <a:r>
              <a:rPr lang="en-US" dirty="0" smtClean="0"/>
              <a:t> El </a:t>
            </a:r>
            <a:r>
              <a:rPr lang="en-US" dirty="0" err="1" smtClean="0"/>
              <a:t>protagonista</a:t>
            </a:r>
            <a:r>
              <a:rPr lang="en-US" dirty="0" smtClean="0"/>
              <a:t> de la </a:t>
            </a:r>
            <a:r>
              <a:rPr lang="en-US" dirty="0" err="1" smtClean="0"/>
              <a:t>historia</a:t>
            </a:r>
            <a:r>
              <a:rPr lang="en-US" dirty="0" smtClean="0"/>
              <a:t>?</a:t>
            </a:r>
          </a:p>
          <a:p>
            <a:pPr marL="0" indent="0">
              <a:buNone/>
            </a:pPr>
            <a:r>
              <a:rPr lang="en-US" dirty="0" smtClean="0"/>
              <a:t>3 – ¿Que </a:t>
            </a:r>
            <a:r>
              <a:rPr lang="en-US" dirty="0" err="1" smtClean="0"/>
              <a:t>hacia</a:t>
            </a:r>
            <a:r>
              <a:rPr lang="en-US" dirty="0" smtClean="0"/>
              <a:t> con </a:t>
            </a:r>
            <a:r>
              <a:rPr lang="en-US" dirty="0" err="1" smtClean="0"/>
              <a:t>todo</a:t>
            </a:r>
            <a:r>
              <a:rPr lang="en-US" dirty="0" smtClean="0"/>
              <a:t> el </a:t>
            </a:r>
            <a:r>
              <a:rPr lang="en-US" dirty="0" err="1" smtClean="0"/>
              <a:t>dinero</a:t>
            </a:r>
            <a:r>
              <a:rPr lang="en-US" dirty="0" smtClean="0"/>
              <a:t> que </a:t>
            </a:r>
            <a:r>
              <a:rPr lang="en-US" dirty="0" err="1" smtClean="0"/>
              <a:t>ganaba</a:t>
            </a:r>
            <a:r>
              <a:rPr lang="en-US" dirty="0" smtClean="0"/>
              <a:t>?</a:t>
            </a:r>
          </a:p>
          <a:p>
            <a:pPr marL="0" indent="0">
              <a:buNone/>
            </a:pPr>
            <a:r>
              <a:rPr lang="en-US" dirty="0" smtClean="0"/>
              <a:t>4 – ¿Que se </a:t>
            </a:r>
            <a:r>
              <a:rPr lang="en-US" dirty="0" err="1" smtClean="0"/>
              <a:t>preguntaba</a:t>
            </a:r>
            <a:r>
              <a:rPr lang="en-US" dirty="0" smtClean="0"/>
              <a:t> </a:t>
            </a:r>
            <a:r>
              <a:rPr lang="en-US" dirty="0" err="1" smtClean="0"/>
              <a:t>desde</a:t>
            </a:r>
            <a:r>
              <a:rPr lang="en-US" dirty="0" smtClean="0"/>
              <a:t> </a:t>
            </a:r>
            <a:r>
              <a:rPr lang="en-US" dirty="0" err="1" smtClean="0"/>
              <a:t>peque</a:t>
            </a:r>
            <a:r>
              <a:rPr lang="en-US" dirty="0" err="1"/>
              <a:t>ñ</a:t>
            </a:r>
            <a:r>
              <a:rPr lang="en-US" dirty="0" err="1" smtClean="0"/>
              <a:t>o</a:t>
            </a:r>
            <a:r>
              <a:rPr lang="en-US" dirty="0" smtClean="0"/>
              <a:t> el </a:t>
            </a:r>
            <a:r>
              <a:rPr lang="en-US" dirty="0" err="1" smtClean="0"/>
              <a:t>Protagonista</a:t>
            </a:r>
            <a:r>
              <a:rPr lang="en-US" dirty="0" smtClean="0"/>
              <a:t>?</a:t>
            </a:r>
          </a:p>
          <a:p>
            <a:pPr marL="0" indent="0">
              <a:buNone/>
            </a:pPr>
            <a:r>
              <a:rPr lang="en-US" dirty="0" smtClean="0"/>
              <a:t>5 – ¿</a:t>
            </a:r>
            <a:r>
              <a:rPr lang="en-US" dirty="0" err="1" smtClean="0"/>
              <a:t>Por</a:t>
            </a:r>
            <a:r>
              <a:rPr lang="en-US" dirty="0" smtClean="0"/>
              <a:t> </a:t>
            </a:r>
            <a:r>
              <a:rPr lang="en-US" dirty="0" err="1" smtClean="0"/>
              <a:t>cuanto</a:t>
            </a:r>
            <a:r>
              <a:rPr lang="en-US" dirty="0" smtClean="0"/>
              <a:t> </a:t>
            </a:r>
            <a:r>
              <a:rPr lang="en-US" dirty="0" err="1" smtClean="0"/>
              <a:t>tiempo</a:t>
            </a:r>
            <a:r>
              <a:rPr lang="en-US" dirty="0" smtClean="0"/>
              <a:t> </a:t>
            </a:r>
            <a:r>
              <a:rPr lang="en-US" dirty="0" err="1" smtClean="0"/>
              <a:t>ahorro</a:t>
            </a:r>
            <a:r>
              <a:rPr lang="en-US" dirty="0" smtClean="0"/>
              <a:t> </a:t>
            </a:r>
            <a:r>
              <a:rPr lang="en-US" dirty="0" err="1" smtClean="0"/>
              <a:t>una</a:t>
            </a:r>
            <a:r>
              <a:rPr lang="en-US" dirty="0" smtClean="0"/>
              <a:t> </a:t>
            </a:r>
            <a:r>
              <a:rPr lang="en-US" dirty="0" err="1" smtClean="0"/>
              <a:t>moneda</a:t>
            </a:r>
            <a:r>
              <a:rPr lang="en-US" dirty="0" smtClean="0"/>
              <a:t> </a:t>
            </a:r>
            <a:r>
              <a:rPr lang="en-US" dirty="0" err="1" smtClean="0"/>
              <a:t>por</a:t>
            </a:r>
            <a:r>
              <a:rPr lang="en-US" dirty="0" smtClean="0"/>
              <a:t> </a:t>
            </a:r>
            <a:r>
              <a:rPr lang="en-US" dirty="0" err="1" smtClean="0"/>
              <a:t>semana</a:t>
            </a:r>
            <a:r>
              <a:rPr lang="en-US" dirty="0" smtClean="0"/>
              <a:t>?</a:t>
            </a:r>
          </a:p>
          <a:p>
            <a:pPr marL="0" indent="0">
              <a:buNone/>
            </a:pPr>
            <a:r>
              <a:rPr lang="en-US" dirty="0" smtClean="0"/>
              <a:t>6 – ¿Para </a:t>
            </a:r>
            <a:r>
              <a:rPr lang="en-US" dirty="0" err="1" smtClean="0"/>
              <a:t>cuanto</a:t>
            </a:r>
            <a:r>
              <a:rPr lang="en-US" dirty="0" smtClean="0"/>
              <a:t> </a:t>
            </a:r>
            <a:r>
              <a:rPr lang="en-US" dirty="0" err="1" smtClean="0"/>
              <a:t>tiempo</a:t>
            </a:r>
            <a:r>
              <a:rPr lang="en-US" dirty="0" smtClean="0"/>
              <a:t> de </a:t>
            </a:r>
            <a:r>
              <a:rPr lang="en-US" dirty="0" err="1" smtClean="0"/>
              <a:t>viaje</a:t>
            </a:r>
            <a:r>
              <a:rPr lang="en-US" dirty="0" smtClean="0"/>
              <a:t> le </a:t>
            </a:r>
            <a:r>
              <a:rPr lang="en-US" dirty="0" err="1" smtClean="0"/>
              <a:t>alcanzaban</a:t>
            </a:r>
            <a:r>
              <a:rPr lang="en-US" dirty="0" smtClean="0"/>
              <a:t> </a:t>
            </a:r>
            <a:r>
              <a:rPr lang="en-US" dirty="0" err="1" smtClean="0"/>
              <a:t>sus</a:t>
            </a:r>
            <a:r>
              <a:rPr lang="en-US" dirty="0" smtClean="0"/>
              <a:t> </a:t>
            </a:r>
            <a:r>
              <a:rPr lang="en-US" dirty="0" err="1" smtClean="0"/>
              <a:t>ahorros</a:t>
            </a:r>
            <a:r>
              <a:rPr lang="en-US" dirty="0" smtClean="0"/>
              <a:t> ?</a:t>
            </a:r>
          </a:p>
          <a:p>
            <a:pPr marL="0" indent="0">
              <a:buNone/>
            </a:pPr>
            <a:r>
              <a:rPr lang="en-US" dirty="0" smtClean="0"/>
              <a:t>7 – </a:t>
            </a:r>
            <a:r>
              <a:rPr lang="en-US" dirty="0"/>
              <a:t>¿</a:t>
            </a:r>
            <a:r>
              <a:rPr lang="en-US" dirty="0" smtClean="0"/>
              <a:t>Que </a:t>
            </a:r>
            <a:r>
              <a:rPr lang="en-US" dirty="0" err="1" smtClean="0"/>
              <a:t>hizo</a:t>
            </a:r>
            <a:r>
              <a:rPr lang="en-US" dirty="0" smtClean="0"/>
              <a:t> </a:t>
            </a:r>
            <a:r>
              <a:rPr lang="en-US" dirty="0" err="1" smtClean="0"/>
              <a:t>cuando</a:t>
            </a:r>
            <a:r>
              <a:rPr lang="en-US" dirty="0" smtClean="0"/>
              <a:t> </a:t>
            </a:r>
            <a:r>
              <a:rPr lang="en-US" dirty="0" err="1" smtClean="0"/>
              <a:t>tuvo</a:t>
            </a:r>
            <a:r>
              <a:rPr lang="en-US" dirty="0" smtClean="0"/>
              <a:t> </a:t>
            </a:r>
            <a:r>
              <a:rPr lang="en-US" dirty="0" err="1" smtClean="0"/>
              <a:t>todo</a:t>
            </a:r>
            <a:r>
              <a:rPr lang="en-US" dirty="0" smtClean="0"/>
              <a:t> </a:t>
            </a:r>
            <a:r>
              <a:rPr lang="en-US" dirty="0" err="1" smtClean="0"/>
              <a:t>listo</a:t>
            </a:r>
            <a:r>
              <a:rPr lang="en-US" dirty="0" smtClean="0"/>
              <a:t>?</a:t>
            </a:r>
          </a:p>
          <a:p>
            <a:pPr marL="0" indent="0">
              <a:buNone/>
            </a:pPr>
            <a:r>
              <a:rPr lang="en-US" dirty="0" smtClean="0"/>
              <a:t>8 – ¿De que se </a:t>
            </a:r>
            <a:r>
              <a:rPr lang="en-US" dirty="0" err="1" smtClean="0"/>
              <a:t>llenaron</a:t>
            </a:r>
            <a:r>
              <a:rPr lang="en-US" dirty="0" smtClean="0"/>
              <a:t> </a:t>
            </a:r>
            <a:r>
              <a:rPr lang="en-US" dirty="0" err="1" smtClean="0"/>
              <a:t>sus</a:t>
            </a:r>
            <a:r>
              <a:rPr lang="en-US" dirty="0" smtClean="0"/>
              <a:t> </a:t>
            </a:r>
            <a:r>
              <a:rPr lang="en-US" dirty="0" err="1" smtClean="0"/>
              <a:t>ojos</a:t>
            </a:r>
            <a:r>
              <a:rPr lang="en-US" dirty="0" smtClean="0"/>
              <a:t> al </a:t>
            </a:r>
            <a:r>
              <a:rPr lang="en-US" dirty="0" err="1" smtClean="0"/>
              <a:t>ver</a:t>
            </a:r>
            <a:r>
              <a:rPr lang="en-US" dirty="0" smtClean="0"/>
              <a:t> el mar?</a:t>
            </a:r>
          </a:p>
          <a:p>
            <a:pPr marL="0" indent="0">
              <a:buNone/>
            </a:pPr>
            <a:r>
              <a:rPr lang="en-US" dirty="0" smtClean="0"/>
              <a:t>9 –  ¿Que </a:t>
            </a:r>
            <a:r>
              <a:rPr lang="en-US" dirty="0" err="1" smtClean="0"/>
              <a:t>hizo</a:t>
            </a:r>
            <a:r>
              <a:rPr lang="en-US" dirty="0" smtClean="0"/>
              <a:t> </a:t>
            </a:r>
            <a:r>
              <a:rPr lang="en-US" dirty="0" err="1" smtClean="0"/>
              <a:t>en</a:t>
            </a:r>
            <a:r>
              <a:rPr lang="en-US" dirty="0" smtClean="0"/>
              <a:t> </a:t>
            </a:r>
            <a:r>
              <a:rPr lang="en-US" dirty="0" err="1" smtClean="0"/>
              <a:t>silencio</a:t>
            </a:r>
            <a:r>
              <a:rPr lang="en-US" dirty="0" smtClean="0"/>
              <a:t>?</a:t>
            </a:r>
          </a:p>
          <a:p>
            <a:pPr marL="0" indent="0">
              <a:buNone/>
            </a:pPr>
            <a:r>
              <a:rPr lang="en-US" dirty="0" smtClean="0"/>
              <a:t>10 – </a:t>
            </a:r>
            <a:r>
              <a:rPr lang="en-US" dirty="0"/>
              <a:t>¿</a:t>
            </a:r>
            <a:r>
              <a:rPr lang="en-US" dirty="0" smtClean="0"/>
              <a:t>Que </a:t>
            </a:r>
            <a:r>
              <a:rPr lang="en-US" dirty="0" err="1" smtClean="0"/>
              <a:t>enseñanza</a:t>
            </a:r>
            <a:r>
              <a:rPr lang="en-US" dirty="0" smtClean="0"/>
              <a:t> </a:t>
            </a:r>
            <a:r>
              <a:rPr lang="en-US" dirty="0" err="1" smtClean="0"/>
              <a:t>te</a:t>
            </a:r>
            <a:r>
              <a:rPr lang="en-US" dirty="0" smtClean="0"/>
              <a:t> </a:t>
            </a:r>
            <a:r>
              <a:rPr lang="en-US" dirty="0" err="1" smtClean="0"/>
              <a:t>deja</a:t>
            </a:r>
            <a:r>
              <a:rPr lang="en-US" dirty="0" smtClean="0"/>
              <a:t> </a:t>
            </a:r>
            <a:r>
              <a:rPr lang="en-US" dirty="0" err="1" smtClean="0"/>
              <a:t>este</a:t>
            </a:r>
            <a:r>
              <a:rPr lang="en-US" dirty="0" smtClean="0"/>
              <a:t> </a:t>
            </a:r>
            <a:r>
              <a:rPr lang="en-US" dirty="0" err="1" smtClean="0"/>
              <a:t>cuento</a:t>
            </a:r>
            <a:r>
              <a:rPr lang="en-US" dirty="0" smtClean="0"/>
              <a:t>?</a:t>
            </a:r>
          </a:p>
          <a:p>
            <a:pPr marL="0" indent="0">
              <a:buNone/>
            </a:pPr>
            <a:endParaRPr lang="en-US" dirty="0" smtClean="0"/>
          </a:p>
        </p:txBody>
      </p:sp>
    </p:spTree>
    <p:extLst>
      <p:ext uri="{BB962C8B-B14F-4D97-AF65-F5344CB8AC3E}">
        <p14:creationId xmlns:p14="http://schemas.microsoft.com/office/powerpoint/2010/main" val="1402544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a:t>You must make a presentation in PowerPoint or cardboard with a minimum of </a:t>
            </a:r>
            <a:r>
              <a:rPr lang="en-US" dirty="0" smtClean="0"/>
              <a:t>25 </a:t>
            </a:r>
            <a:r>
              <a:rPr lang="en-US" dirty="0"/>
              <a:t>facts about the </a:t>
            </a:r>
            <a:r>
              <a:rPr lang="en-US" dirty="0" smtClean="0"/>
              <a:t>country (You choose, with teacher approval), </a:t>
            </a:r>
            <a:r>
              <a:rPr lang="en-US" dirty="0"/>
              <a:t>at least 2 tourist </a:t>
            </a:r>
            <a:r>
              <a:rPr lang="en-US" dirty="0" smtClean="0"/>
              <a:t>places from that country, accurate information about demographics, sizes, </a:t>
            </a:r>
            <a:r>
              <a:rPr lang="en-US" dirty="0" smtClean="0"/>
              <a:t>statistics, culture </a:t>
            </a:r>
            <a:r>
              <a:rPr lang="en-US" dirty="0" smtClean="0"/>
              <a:t>and economy, </a:t>
            </a:r>
            <a:r>
              <a:rPr lang="en-US" dirty="0"/>
              <a:t>you can show videos, photos</a:t>
            </a:r>
            <a:r>
              <a:rPr lang="en-US" dirty="0" smtClean="0"/>
              <a:t>, maps, </a:t>
            </a:r>
            <a:r>
              <a:rPr lang="en-US" dirty="0"/>
              <a:t>everything that helps you sell the country and its presentation.</a:t>
            </a:r>
          </a:p>
          <a:p>
            <a:pPr marL="0" indent="0" algn="just">
              <a:buNone/>
            </a:pPr>
            <a:r>
              <a:rPr lang="en-US" dirty="0"/>
              <a:t>The work will </a:t>
            </a:r>
            <a:r>
              <a:rPr lang="en-US" dirty="0" smtClean="0"/>
              <a:t>be in groups </a:t>
            </a:r>
            <a:r>
              <a:rPr lang="en-US" dirty="0"/>
              <a:t>and the presentation will be individually </a:t>
            </a:r>
            <a:r>
              <a:rPr lang="en-US" dirty="0" smtClean="0"/>
              <a:t>graded.</a:t>
            </a:r>
            <a:endParaRPr lang="en-US" dirty="0"/>
          </a:p>
          <a:p>
            <a:pPr marL="0" indent="0" algn="just">
              <a:buNone/>
            </a:pPr>
            <a:r>
              <a:rPr lang="en-US" dirty="0"/>
              <a:t>No more than </a:t>
            </a:r>
            <a:r>
              <a:rPr lang="en-US" dirty="0" smtClean="0"/>
              <a:t>2 </a:t>
            </a:r>
            <a:r>
              <a:rPr lang="en-US" dirty="0"/>
              <a:t>members per group are allowed and the presentation must be done in </a:t>
            </a:r>
            <a:r>
              <a:rPr lang="en-US" dirty="0" smtClean="0"/>
              <a:t>Spanish.</a:t>
            </a:r>
          </a:p>
          <a:p>
            <a:pPr marL="0" indent="0" algn="just">
              <a:buNone/>
            </a:pPr>
            <a:r>
              <a:rPr lang="en-US" dirty="0" smtClean="0"/>
              <a:t>This project will value: 1 classwork, 1 quiz grade and 1 Project grade.</a:t>
            </a:r>
            <a:endParaRPr lang="en-US" dirty="0"/>
          </a:p>
          <a:p>
            <a:endParaRPr lang="en-US" dirty="0"/>
          </a:p>
        </p:txBody>
      </p:sp>
      <p:sp>
        <p:nvSpPr>
          <p:cNvPr id="4" name="Rectangle 1"/>
          <p:cNvSpPr>
            <a:spLocks noGrp="1" noChangeArrowheads="1"/>
          </p:cNvSpPr>
          <p:nvPr>
            <p:ph type="title"/>
          </p:nvPr>
        </p:nvSpPr>
        <p:spPr bwMode="auto">
          <a:xfrm>
            <a:off x="-271912" y="750014"/>
            <a:ext cx="10768194"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800" b="1" i="1" u="none" strike="noStrike" cap="none" normalizeH="0" baseline="0" dirty="0" smtClean="0">
                <a:ln>
                  <a:noFill/>
                </a:ln>
                <a:solidFill>
                  <a:srgbClr val="212121"/>
                </a:solidFill>
                <a:effectLst/>
                <a:latin typeface="Arial" panose="020B0604020202020204" pitchFamily="34" charset="0"/>
                <a:cs typeface="Arial" panose="020B0604020202020204" pitchFamily="34" charset="0"/>
              </a:rPr>
              <a:t>Project "The Latin American and Spanish Countries"</a:t>
            </a:r>
            <a:r>
              <a:rPr kumimoji="0" lang="en-US" altLang="en-US" sz="2800" b="1"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21654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be graded the project.</a:t>
            </a:r>
            <a:endParaRPr lang="en-US" dirty="0"/>
          </a:p>
        </p:txBody>
      </p:sp>
      <p:sp>
        <p:nvSpPr>
          <p:cNvPr id="3" name="Content Placeholder 2"/>
          <p:cNvSpPr>
            <a:spLocks noGrp="1"/>
          </p:cNvSpPr>
          <p:nvPr>
            <p:ph idx="1"/>
          </p:nvPr>
        </p:nvSpPr>
        <p:spPr/>
        <p:txBody>
          <a:bodyPr/>
          <a:lstStyle/>
          <a:p>
            <a:pPr algn="just"/>
            <a:r>
              <a:rPr lang="en-US" dirty="0" smtClean="0"/>
              <a:t>Classwork: How the group work on it and turn in time.</a:t>
            </a:r>
          </a:p>
          <a:p>
            <a:pPr algn="just"/>
            <a:r>
              <a:rPr lang="en-US" dirty="0" smtClean="0"/>
              <a:t>Project grade: How much information, accurate information, pictures and videos, professionalism and neatness.</a:t>
            </a:r>
          </a:p>
          <a:p>
            <a:pPr algn="just"/>
            <a:r>
              <a:rPr lang="en-US" dirty="0" smtClean="0"/>
              <a:t>Quiz grade: Individual presentation, how present it and how manage the Spanish language to do it. </a:t>
            </a:r>
          </a:p>
          <a:p>
            <a:pPr algn="just"/>
            <a:endParaRPr lang="en-US" dirty="0"/>
          </a:p>
          <a:p>
            <a:pPr algn="just"/>
            <a:r>
              <a:rPr lang="en-US" dirty="0" smtClean="0"/>
              <a:t>Due date 06/01/2018</a:t>
            </a:r>
            <a:endParaRPr lang="en-US" dirty="0"/>
          </a:p>
        </p:txBody>
      </p:sp>
    </p:spTree>
    <p:extLst>
      <p:ext uri="{BB962C8B-B14F-4D97-AF65-F5344CB8AC3E}">
        <p14:creationId xmlns:p14="http://schemas.microsoft.com/office/powerpoint/2010/main" val="322452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794</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IB Project  - Due date Tuesday 05/29 for criterion A and B, After that date will be 10 points off for each delay day.</vt:lpstr>
      <vt:lpstr>PowerPoint Presentation</vt:lpstr>
      <vt:lpstr>Cuestionario: “El Leon y El Raton”</vt:lpstr>
      <vt:lpstr>El hombre que quería ver el  mar </vt:lpstr>
      <vt:lpstr>PowerPoint Presentation</vt:lpstr>
      <vt:lpstr>PowerPoint Presentation</vt:lpstr>
      <vt:lpstr>“El hombre que quería ver el  mar” Due date today 05/29</vt:lpstr>
      <vt:lpstr>Project "The Latin American and Spanish Countries" </vt:lpstr>
      <vt:lpstr>How will be graded the project.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Patricio Centurion</dc:creator>
  <cp:lastModifiedBy>Patricio Centurion</cp:lastModifiedBy>
  <cp:revision>46</cp:revision>
  <dcterms:created xsi:type="dcterms:W3CDTF">2018-04-12T12:56:44Z</dcterms:created>
  <dcterms:modified xsi:type="dcterms:W3CDTF">2018-05-30T12:22:46Z</dcterms:modified>
</cp:coreProperties>
</file>